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6" r:id="rId5"/>
    <p:sldId id="259" r:id="rId6"/>
  </p:sldIdLst>
  <p:sldSz cx="9144000" cy="1800225"/>
  <p:notesSz cx="6858000" cy="9144000"/>
  <p:embeddedFontLst>
    <p:embeddedFont>
      <p:font typeface="Arial Black" panose="020B0604020202020204" pitchFamily="34" charset="0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gFYaLZz6FTrrYqpra2B9h6zu6y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2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1"/>
    <p:restoredTop sz="94658"/>
  </p:normalViewPr>
  <p:slideViewPr>
    <p:cSldViewPr snapToGrid="0" snapToObjects="1">
      <p:cViewPr varScale="1">
        <p:scale>
          <a:sx n="185" d="100"/>
          <a:sy n="185" d="100"/>
        </p:scale>
        <p:origin x="168" y="1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customschemas.google.com/relationships/presentationmetadata" Target="meta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AABB5533-60FD-1D7F-5FF8-75FEF9A759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DB5A11-2889-4A0F-3259-190FF94EEF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F2E75-45B9-4FDF-B2F0-E3B3C662A9E9}" type="datetimeFigureOut">
              <a:rPr lang="es-CO" smtClean="0"/>
              <a:t>4/02/26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354E560-2C94-9D34-CD24-A4297D53F6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B2BABF-6E26-AE31-1106-93D69104985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BE7CE-D21E-4DB9-A700-F71071DA1E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4325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-5278438" y="685800"/>
            <a:ext cx="17414876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278438" y="685800"/>
            <a:ext cx="17414876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278438" y="685800"/>
            <a:ext cx="17414876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6"/>
          <p:cNvSpPr txBox="1">
            <a:spLocks noGrp="1"/>
          </p:cNvSpPr>
          <p:nvPr>
            <p:ph type="ctrTitle"/>
          </p:nvPr>
        </p:nvSpPr>
        <p:spPr>
          <a:xfrm>
            <a:off x="1143002" y="294626"/>
            <a:ext cx="6858001" cy="626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Font typeface="Calibri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ubTitle" idx="1"/>
          </p:nvPr>
        </p:nvSpPr>
        <p:spPr>
          <a:xfrm>
            <a:off x="1143002" y="945541"/>
            <a:ext cx="6858001" cy="43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630"/>
              <a:buNone/>
              <a:defRPr sz="639"/>
            </a:lvl1pPr>
            <a:lvl2pPr lvl="1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25"/>
              <a:buNone/>
              <a:defRPr sz="534"/>
            </a:lvl2pPr>
            <a:lvl3pPr lvl="2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472"/>
              <a:buNone/>
              <a:defRPr sz="480"/>
            </a:lvl3pPr>
            <a:lvl4pPr lvl="3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420"/>
              <a:buNone/>
              <a:defRPr sz="426"/>
            </a:lvl4pPr>
            <a:lvl5pPr lvl="4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420"/>
              <a:buNone/>
              <a:defRPr sz="426"/>
            </a:lvl5pPr>
            <a:lvl6pPr lvl="5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420"/>
              <a:buNone/>
              <a:defRPr sz="426"/>
            </a:lvl6pPr>
            <a:lvl7pPr lvl="6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420"/>
              <a:buNone/>
              <a:defRPr sz="426"/>
            </a:lvl7pPr>
            <a:lvl8pPr lvl="7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420"/>
              <a:buNone/>
              <a:defRPr sz="426"/>
            </a:lvl8pPr>
            <a:lvl9pPr lvl="8" algn="ctr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420"/>
              <a:buNone/>
              <a:defRPr sz="426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dt" idx="10"/>
          </p:nvPr>
        </p:nvSpPr>
        <p:spPr>
          <a:xfrm>
            <a:off x="628652" y="1668549"/>
            <a:ext cx="20574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ftr" idx="11"/>
          </p:nvPr>
        </p:nvSpPr>
        <p:spPr>
          <a:xfrm>
            <a:off x="3028952" y="1668549"/>
            <a:ext cx="30861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ldNum" idx="12"/>
          </p:nvPr>
        </p:nvSpPr>
        <p:spPr>
          <a:xfrm>
            <a:off x="6457953" y="1668549"/>
            <a:ext cx="20574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"/>
          <p:cNvSpPr txBox="1">
            <a:spLocks noGrp="1"/>
          </p:cNvSpPr>
          <p:nvPr>
            <p:ph type="title"/>
          </p:nvPr>
        </p:nvSpPr>
        <p:spPr>
          <a:xfrm>
            <a:off x="628650" y="95847"/>
            <a:ext cx="7886700" cy="34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body" idx="1"/>
          </p:nvPr>
        </p:nvSpPr>
        <p:spPr>
          <a:xfrm>
            <a:off x="628650" y="479231"/>
            <a:ext cx="7886700" cy="114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64505" lvl="0" indent="-348379" algn="l">
              <a:lnSpc>
                <a:spcPct val="9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29008" lvl="1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93514" lvl="2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58018" lvl="3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322523" lvl="4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87026" lvl="5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51530" lvl="6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716035" lvl="7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80539" lvl="8" indent="-348379" algn="l">
              <a:lnSpc>
                <a:spcPct val="9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dt" idx="10"/>
          </p:nvPr>
        </p:nvSpPr>
        <p:spPr>
          <a:xfrm>
            <a:off x="628652" y="1668549"/>
            <a:ext cx="20574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ftr" idx="11"/>
          </p:nvPr>
        </p:nvSpPr>
        <p:spPr>
          <a:xfrm>
            <a:off x="3028952" y="1668549"/>
            <a:ext cx="30861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sldNum" idx="12"/>
          </p:nvPr>
        </p:nvSpPr>
        <p:spPr>
          <a:xfrm>
            <a:off x="6457953" y="1668549"/>
            <a:ext cx="20574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628650" y="95847"/>
            <a:ext cx="7886700" cy="34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5"/>
              <a:buFont typeface="Calibri"/>
              <a:buNone/>
              <a:defRPr sz="1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628650" y="479231"/>
            <a:ext cx="7886700" cy="1142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75272" algn="l" rtl="0">
              <a:lnSpc>
                <a:spcPct val="90000"/>
              </a:lnSpc>
              <a:spcBef>
                <a:spcPts val="263"/>
              </a:spcBef>
              <a:spcAft>
                <a:spcPts val="0"/>
              </a:spcAft>
              <a:buClr>
                <a:schemeClr val="dk1"/>
              </a:buClr>
              <a:buSzPts val="735"/>
              <a:buFont typeface="Arial"/>
              <a:buChar char="•"/>
              <a:defRPr sz="73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68605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630"/>
              <a:buFont typeface="Arial"/>
              <a:buChar char="•"/>
              <a:defRPr sz="6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61937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525"/>
              <a:buFont typeface="Arial"/>
              <a:buChar char="•"/>
              <a:defRPr sz="5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58572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472"/>
              <a:buFont typeface="Arial"/>
              <a:buChar char="•"/>
              <a:defRPr sz="4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58572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472"/>
              <a:buFont typeface="Arial"/>
              <a:buChar char="•"/>
              <a:defRPr sz="4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58572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472"/>
              <a:buFont typeface="Arial"/>
              <a:buChar char="•"/>
              <a:defRPr sz="4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58572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472"/>
              <a:buFont typeface="Arial"/>
              <a:buChar char="•"/>
              <a:defRPr sz="4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58571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472"/>
              <a:buFont typeface="Arial"/>
              <a:buChar char="•"/>
              <a:defRPr sz="4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58571" algn="l" rtl="0">
              <a:lnSpc>
                <a:spcPct val="90000"/>
              </a:lnSpc>
              <a:spcBef>
                <a:spcPts val="131"/>
              </a:spcBef>
              <a:spcAft>
                <a:spcPts val="0"/>
              </a:spcAft>
              <a:buClr>
                <a:schemeClr val="dk1"/>
              </a:buClr>
              <a:buSzPts val="472"/>
              <a:buFont typeface="Arial"/>
              <a:buChar char="•"/>
              <a:defRPr sz="4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628652" y="1668549"/>
            <a:ext cx="20574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028952" y="1668549"/>
            <a:ext cx="30861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457953" y="1668549"/>
            <a:ext cx="2057400" cy="9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2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11" name="Google Shape;11;p5"/>
          <p:cNvPicPr preferRelativeResize="0"/>
          <p:nvPr/>
        </p:nvPicPr>
        <p:blipFill>
          <a:blip r:embed="rId4"/>
          <a:srcRect/>
          <a:stretch/>
        </p:blipFill>
        <p:spPr>
          <a:xfrm>
            <a:off x="-1067" y="-3225"/>
            <a:ext cx="9155795" cy="18034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2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m.edu.co/rediseno-institucional/organigram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BE71DDB-3705-2A9E-1916-011F31EB2A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75703" y="-76387"/>
            <a:ext cx="9297664" cy="203709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23">
              <a:solidFill>
                <a:srgbClr val="342A5E"/>
              </a:solidFill>
            </a:endParaRPr>
          </a:p>
        </p:txBody>
      </p:sp>
      <p:sp>
        <p:nvSpPr>
          <p:cNvPr id="99" name="Google Shape;99;p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5455" y="652574"/>
            <a:ext cx="8733093" cy="1201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94" tIns="46434" rIns="92894" bIns="46434" anchor="t" anchorCtr="0">
            <a:spAutoFit/>
          </a:bodyPr>
          <a:lstStyle/>
          <a:p>
            <a:pPr marL="464505" indent="-464505"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S" sz="1200" b="1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Identifique su Cargo: </a:t>
            </a:r>
            <a:r>
              <a:rPr lang="es-ES" sz="1200" b="1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Director Administrativo, Director Técnico, Jefe de Oficina, Decano, Profesional Universitario, Auxiliar Administrativo, Contratista, Docente, Docente Ocasional, Docente de Cátedra</a:t>
            </a:r>
          </a:p>
          <a:p>
            <a:pPr marL="464505" indent="-464505"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S" sz="1200" b="1" dirty="0">
                <a:solidFill>
                  <a:schemeClr val="bg1"/>
                </a:solidFill>
                <a:latin typeface="+mn-lt"/>
                <a:cs typeface="Calibri"/>
                <a:sym typeface="Calibri"/>
              </a:rPr>
              <a:t>Dependencia: </a:t>
            </a:r>
            <a:r>
              <a:rPr lang="es-ES" sz="1200" b="1" dirty="0">
                <a:solidFill>
                  <a:srgbClr val="00B0F0"/>
                </a:solidFill>
                <a:latin typeface="+mn-lt"/>
                <a:cs typeface="Calibri"/>
                <a:sym typeface="Calibri"/>
              </a:rPr>
              <a:t>tener en cuenta los cambios realizados en el rediseño institucional. </a:t>
            </a:r>
            <a:r>
              <a:rPr lang="es-ES" sz="1200" b="1" dirty="0">
                <a:solidFill>
                  <a:srgbClr val="FFC000"/>
                </a:solidFill>
                <a:latin typeface="+mn-lt"/>
                <a:cs typeface="Calibri"/>
                <a:sym typeface="Calibri"/>
                <a:hlinkClick r:id="rId3"/>
              </a:rPr>
              <a:t>Dar clic</a:t>
            </a:r>
            <a:endParaRPr lang="es-ES" sz="1200" b="1" dirty="0">
              <a:solidFill>
                <a:srgbClr val="FFC000"/>
              </a:solidFill>
              <a:latin typeface="+mn-lt"/>
            </a:endParaRPr>
          </a:p>
          <a:p>
            <a:pPr marL="464505" indent="-464505"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S" sz="1200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No modifique los campos, solo se permite la información que allí se encuentra.</a:t>
            </a:r>
            <a:endParaRPr lang="es-ES" sz="1200" dirty="0">
              <a:solidFill>
                <a:schemeClr val="bg1"/>
              </a:solidFill>
              <a:latin typeface="+mn-lt"/>
            </a:endParaRPr>
          </a:p>
          <a:p>
            <a:pPr marL="464505" indent="-464505">
              <a:buClr>
                <a:schemeClr val="lt1"/>
              </a:buClr>
              <a:buSzPts val="1800"/>
              <a:buFont typeface="Arial"/>
              <a:buChar char="•"/>
            </a:pPr>
            <a:r>
              <a:rPr lang="es-ES" sz="1200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Exporte como JPEG y luego insértela en su correo.</a:t>
            </a:r>
          </a:p>
          <a:p>
            <a:pPr marL="464505" indent="-464505">
              <a:buClr>
                <a:schemeClr val="lt1"/>
              </a:buClr>
              <a:buSzPts val="1800"/>
              <a:buFont typeface="Arial"/>
              <a:buChar char="•"/>
            </a:pPr>
            <a:endParaRPr sz="1200" dirty="0"/>
          </a:p>
        </p:txBody>
      </p:sp>
      <p:sp>
        <p:nvSpPr>
          <p:cNvPr id="98" name="Google Shape;98;p1"/>
          <p:cNvSpPr txBox="1"/>
          <p:nvPr/>
        </p:nvSpPr>
        <p:spPr>
          <a:xfrm>
            <a:off x="205455" y="157917"/>
            <a:ext cx="7718929" cy="401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94" tIns="46434" rIns="92894" bIns="46434" anchor="t" anchorCtr="0">
            <a:spAutoFit/>
          </a:bodyPr>
          <a:lstStyle/>
          <a:p>
            <a:r>
              <a:rPr lang="es-CO" sz="2000" dirty="0">
                <a:solidFill>
                  <a:schemeClr val="lt1"/>
                </a:solidFill>
                <a:latin typeface="+mn-lt"/>
                <a:ea typeface="Calibri"/>
                <a:cs typeface="Calibri"/>
                <a:sym typeface="Calibri"/>
              </a:rPr>
              <a:t>Por favor actualizar la firma de correo institucional</a:t>
            </a:r>
            <a:endParaRPr sz="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/>
        </p:nvSpPr>
        <p:spPr>
          <a:xfrm>
            <a:off x="2845996" y="172438"/>
            <a:ext cx="5295045" cy="41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94" tIns="46434" rIns="92894" bIns="46434" anchor="t" anchorCtr="0">
            <a:spAutoFit/>
          </a:bodyPr>
          <a:lstStyle/>
          <a:p>
            <a:pPr algn="ctr"/>
            <a:r>
              <a:rPr lang="es-CO" sz="2032" b="1" dirty="0">
                <a:solidFill>
                  <a:srgbClr val="342A5E"/>
                </a:solidFill>
                <a:latin typeface="Arial Black"/>
                <a:sym typeface="Century Gothic"/>
              </a:rPr>
              <a:t>Nombre y apellidos</a:t>
            </a:r>
            <a:endParaRPr lang="es-ES" sz="1423" dirty="0">
              <a:solidFill>
                <a:srgbClr val="342A5E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D00BD37-986E-4F71-AEA8-4603723B3FDF}"/>
              </a:ext>
            </a:extLst>
          </p:cNvPr>
          <p:cNvSpPr txBox="1"/>
          <p:nvPr/>
        </p:nvSpPr>
        <p:spPr>
          <a:xfrm>
            <a:off x="3293996" y="703083"/>
            <a:ext cx="4258274" cy="773489"/>
          </a:xfrm>
          <a:prstGeom prst="rect">
            <a:avLst/>
          </a:prstGeom>
          <a:noFill/>
        </p:spPr>
        <p:txBody>
          <a:bodyPr wrap="square" lIns="92908" tIns="46454" rIns="92908" bIns="46454" rtlCol="0" anchor="t">
            <a:spAutoFit/>
          </a:bodyPr>
          <a:lstStyle/>
          <a:p>
            <a:pPr algn="ctr">
              <a:lnSpc>
                <a:spcPts val="1524"/>
              </a:lnSpc>
            </a:pPr>
            <a:r>
              <a:rPr lang="es-CO" sz="1423" b="1" dirty="0">
                <a:solidFill>
                  <a:srgbClr val="342A5E"/>
                </a:solidFill>
                <a:latin typeface="+mj-lt"/>
                <a:cs typeface="Calibri"/>
                <a:sym typeface="Calibri"/>
              </a:rPr>
              <a:t>Cargo</a:t>
            </a:r>
          </a:p>
          <a:p>
            <a:pPr algn="ctr">
              <a:lnSpc>
                <a:spcPts val="1623"/>
              </a:lnSpc>
            </a:pPr>
            <a:r>
              <a:rPr lang="es-CO" sz="1219" dirty="0">
                <a:solidFill>
                  <a:srgbClr val="342A5E"/>
                </a:solidFill>
                <a:latin typeface="+mj-lt"/>
                <a:cs typeface="Calibri"/>
                <a:sym typeface="Calibri"/>
              </a:rPr>
              <a:t>Dependencia</a:t>
            </a:r>
          </a:p>
          <a:p>
            <a:pPr algn="ctr">
              <a:lnSpc>
                <a:spcPts val="1118"/>
              </a:lnSpc>
            </a:pPr>
            <a:br>
              <a:rPr lang="es-CO" sz="1016" dirty="0">
                <a:solidFill>
                  <a:srgbClr val="002060"/>
                </a:solidFill>
                <a:latin typeface="+mj-lt"/>
                <a:cs typeface="Calibri"/>
                <a:sym typeface="Calibri"/>
              </a:rPr>
            </a:br>
            <a:endParaRPr lang="es-CO" sz="1016" dirty="0">
              <a:solidFill>
                <a:srgbClr val="002060"/>
              </a:solidFill>
              <a:latin typeface="+mj-lt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9E14E67-3CCE-4E2B-AFC2-E1112207E0B2}"/>
              </a:ext>
            </a:extLst>
          </p:cNvPr>
          <p:cNvCxnSpPr>
            <a:cxnSpLocks/>
          </p:cNvCxnSpPr>
          <p:nvPr/>
        </p:nvCxnSpPr>
        <p:spPr>
          <a:xfrm>
            <a:off x="3168651" y="583946"/>
            <a:ext cx="4187304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9F5C132E68874FBA0DC0A54E1CE725" ma:contentTypeVersion="19" ma:contentTypeDescription="Crear nuevo documento." ma:contentTypeScope="" ma:versionID="d389133821ba34d1f58e134478fc6f47">
  <xsd:schema xmlns:xsd="http://www.w3.org/2001/XMLSchema" xmlns:xs="http://www.w3.org/2001/XMLSchema" xmlns:p="http://schemas.microsoft.com/office/2006/metadata/properties" xmlns:ns2="898a1637-15bf-40de-bb83-d1701772c8de" xmlns:ns3="02f92887-2380-4577-a522-0d3d154534c9" targetNamespace="http://schemas.microsoft.com/office/2006/metadata/properties" ma:root="true" ma:fieldsID="bcf5495917d0c02ed9d561c69bf2b132" ns2:_="" ns3:_="">
    <xsd:import namespace="898a1637-15bf-40de-bb83-d1701772c8de"/>
    <xsd:import namespace="02f92887-2380-4577-a522-0d3d154534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a1637-15bf-40de-bb83-d1701772c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3275abd0-3801-4d23-a03f-3aac7ab7ca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92887-2380-4577-a522-0d3d154534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4069e7-55c8-4405-8338-860c549c6caf}" ma:internalName="TaxCatchAll" ma:showField="CatchAllData" ma:web="02f92887-2380-4577-a522-0d3d154534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8a1637-15bf-40de-bb83-d1701772c8de">
      <Terms xmlns="http://schemas.microsoft.com/office/infopath/2007/PartnerControls"/>
    </lcf76f155ced4ddcb4097134ff3c332f>
    <TaxCatchAll xmlns="02f92887-2380-4577-a522-0d3d154534c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857AB7-18B8-4AAF-BC91-D5B466FF22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8a1637-15bf-40de-bb83-d1701772c8de"/>
    <ds:schemaRef ds:uri="02f92887-2380-4577-a522-0d3d154534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7DFEE2-6EF0-4556-B840-0050F5B1F73B}">
  <ds:schemaRefs>
    <ds:schemaRef ds:uri="http://schemas.microsoft.com/office/2006/metadata/properties"/>
    <ds:schemaRef ds:uri="http://schemas.microsoft.com/office/infopath/2007/PartnerControls"/>
    <ds:schemaRef ds:uri="898a1637-15bf-40de-bb83-d1701772c8de"/>
    <ds:schemaRef ds:uri="02f92887-2380-4577-a522-0d3d154534c9"/>
  </ds:schemaRefs>
</ds:datastoreItem>
</file>

<file path=customXml/itemProps3.xml><?xml version="1.0" encoding="utf-8"?>
<ds:datastoreItem xmlns:ds="http://schemas.openxmlformats.org/officeDocument/2006/customXml" ds:itemID="{3AE143BB-1751-4EE6-BC9F-F9022094E8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2853</TotalTime>
  <Words>86</Words>
  <Application>Microsoft Macintosh PowerPoint</Application>
  <PresentationFormat>Personalizado</PresentationFormat>
  <Paragraphs>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Calibri</vt:lpstr>
      <vt:lpstr>Arial Black</vt:lpstr>
      <vt:lpstr>Arial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López García</dc:creator>
  <cp:lastModifiedBy>CAROLINA LOPEZ GARCIA</cp:lastModifiedBy>
  <cp:revision>27</cp:revision>
  <dcterms:created xsi:type="dcterms:W3CDTF">2020-08-05T15:14:17Z</dcterms:created>
  <dcterms:modified xsi:type="dcterms:W3CDTF">2026-02-04T16:28:50Z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0x0101007D9F5C132E68874FBA0DC0A54E1CE725</vt:lpwstr>
  </property>
  <property fmtid="{D5CDD505-2E9C-101B-9397-08002B2CF9AE}" pid="3" name="MediaServiceImageTags">
    <vt:lpwstr/>
  </property>
</Properties>
</file>