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4"/>
  </p:sldMasterIdLst>
  <p:sldIdLst>
    <p:sldId id="257" r:id="rId5"/>
    <p:sldId id="258" r:id="rId6"/>
  </p:sldIdLst>
  <p:sldSz cx="10080625" cy="77406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0000"/>
    <a:srgbClr val="FDFEFC"/>
    <a:srgbClr val="FECE00"/>
    <a:srgbClr val="009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180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ardo Adolfo Mora Gaitan" userId="23eef424-528b-4709-a05b-6114ec69ce78" providerId="ADAL" clId="{F242DDAA-B227-40A9-8F57-4D3B6B7A057F}"/>
    <pc:docChg chg="modMainMaster">
      <pc:chgData name="Ricardo Adolfo Mora Gaitan" userId="23eef424-528b-4709-a05b-6114ec69ce78" providerId="ADAL" clId="{F242DDAA-B227-40A9-8F57-4D3B6B7A057F}" dt="2026-01-16T20:12:09.687" v="1" actId="14826"/>
      <pc:docMkLst>
        <pc:docMk/>
      </pc:docMkLst>
      <pc:sldMasterChg chg="modSp">
        <pc:chgData name="Ricardo Adolfo Mora Gaitan" userId="23eef424-528b-4709-a05b-6114ec69ce78" providerId="ADAL" clId="{F242DDAA-B227-40A9-8F57-4D3B6B7A057F}" dt="2026-01-16T20:12:09.687" v="1" actId="14826"/>
        <pc:sldMasterMkLst>
          <pc:docMk/>
          <pc:sldMasterMk cId="556356861" sldId="2147483662"/>
        </pc:sldMasterMkLst>
        <pc:picChg chg="mod">
          <ac:chgData name="Ricardo Adolfo Mora Gaitan" userId="23eef424-528b-4709-a05b-6114ec69ce78" providerId="ADAL" clId="{F242DDAA-B227-40A9-8F57-4D3B6B7A057F}" dt="2026-01-16T20:12:09.687" v="1" actId="14826"/>
          <ac:picMkLst>
            <pc:docMk/>
            <pc:sldMasterMk cId="556356861" sldId="2147483662"/>
            <ac:picMk id="8" creationId="{21CCDB68-B070-4710-9D81-84048B03D936}"/>
          </ac:picMkLst>
        </pc:picChg>
      </pc:sldMasterChg>
    </pc:docChg>
  </pc:docChgLst>
  <pc:docChgLst>
    <pc:chgData name="Ricardo Adolfo Mora Gaitan" userId="23eef424-528b-4709-a05b-6114ec69ce78" providerId="ADAL" clId="{5FD2F66C-B027-4F8F-92EB-3F24C07DC079}"/>
    <pc:docChg chg="undo custSel addSld modSld modMainMaster">
      <pc:chgData name="Ricardo Adolfo Mora Gaitan" userId="23eef424-528b-4709-a05b-6114ec69ce78" providerId="ADAL" clId="{5FD2F66C-B027-4F8F-92EB-3F24C07DC079}" dt="2026-03-06T14:20:27.665" v="17" actId="14100"/>
      <pc:docMkLst>
        <pc:docMk/>
      </pc:docMkLst>
      <pc:sldChg chg="delSp modSp mod">
        <pc:chgData name="Ricardo Adolfo Mora Gaitan" userId="23eef424-528b-4709-a05b-6114ec69ce78" providerId="ADAL" clId="{5FD2F66C-B027-4F8F-92EB-3F24C07DC079}" dt="2026-03-06T14:17:23.873" v="14" actId="478"/>
        <pc:sldMkLst>
          <pc:docMk/>
          <pc:sldMk cId="2129502240" sldId="257"/>
        </pc:sldMkLst>
        <pc:picChg chg="del">
          <ac:chgData name="Ricardo Adolfo Mora Gaitan" userId="23eef424-528b-4709-a05b-6114ec69ce78" providerId="ADAL" clId="{5FD2F66C-B027-4F8F-92EB-3F24C07DC079}" dt="2026-03-06T14:17:23.873" v="14" actId="478"/>
          <ac:picMkLst>
            <pc:docMk/>
            <pc:sldMk cId="2129502240" sldId="257"/>
            <ac:picMk id="10" creationId="{36F50396-E744-AB23-C857-9CBD836D3A65}"/>
          </ac:picMkLst>
        </pc:picChg>
        <pc:picChg chg="mod">
          <ac:chgData name="Ricardo Adolfo Mora Gaitan" userId="23eef424-528b-4709-a05b-6114ec69ce78" providerId="ADAL" clId="{5FD2F66C-B027-4F8F-92EB-3F24C07DC079}" dt="2026-03-06T14:07:22.861" v="2" actId="1076"/>
          <ac:picMkLst>
            <pc:docMk/>
            <pc:sldMk cId="2129502240" sldId="257"/>
            <ac:picMk id="11" creationId="{6703A9A2-0B33-417F-9B2E-2F9CE01780F5}"/>
          </ac:picMkLst>
        </pc:picChg>
      </pc:sldChg>
      <pc:sldChg chg="delSp add mod modClrScheme chgLayout">
        <pc:chgData name="Ricardo Adolfo Mora Gaitan" userId="23eef424-528b-4709-a05b-6114ec69ce78" providerId="ADAL" clId="{5FD2F66C-B027-4F8F-92EB-3F24C07DC079}" dt="2026-03-06T14:17:20.057" v="13" actId="478"/>
        <pc:sldMkLst>
          <pc:docMk/>
          <pc:sldMk cId="1269688672" sldId="258"/>
        </pc:sldMkLst>
        <pc:picChg chg="del">
          <ac:chgData name="Ricardo Adolfo Mora Gaitan" userId="23eef424-528b-4709-a05b-6114ec69ce78" providerId="ADAL" clId="{5FD2F66C-B027-4F8F-92EB-3F24C07DC079}" dt="2026-03-06T14:17:20.057" v="13" actId="478"/>
          <ac:picMkLst>
            <pc:docMk/>
            <pc:sldMk cId="1269688672" sldId="258"/>
            <ac:picMk id="10" creationId="{36F50396-E744-AB23-C857-9CBD836D3A65}"/>
          </ac:picMkLst>
        </pc:picChg>
      </pc:sldChg>
      <pc:sldMasterChg chg="modSp mod addSldLayout modSldLayout">
        <pc:chgData name="Ricardo Adolfo Mora Gaitan" userId="23eef424-528b-4709-a05b-6114ec69ce78" providerId="ADAL" clId="{5FD2F66C-B027-4F8F-92EB-3F24C07DC079}" dt="2026-03-06T14:20:27.665" v="17" actId="14100"/>
        <pc:sldMasterMkLst>
          <pc:docMk/>
          <pc:sldMasterMk cId="556356861" sldId="2147483662"/>
        </pc:sldMasterMkLst>
        <pc:picChg chg="mod">
          <ac:chgData name="Ricardo Adolfo Mora Gaitan" userId="23eef424-528b-4709-a05b-6114ec69ce78" providerId="ADAL" clId="{5FD2F66C-B027-4F8F-92EB-3F24C07DC079}" dt="2026-03-06T14:20:27.665" v="17" actId="14100"/>
          <ac:picMkLst>
            <pc:docMk/>
            <pc:sldMasterMk cId="556356861" sldId="2147483662"/>
            <ac:picMk id="8" creationId="{21CCDB68-B070-4710-9D81-84048B03D936}"/>
          </ac:picMkLst>
        </pc:picChg>
        <pc:sldLayoutChg chg="addSp delSp modSp new mod">
          <pc:chgData name="Ricardo Adolfo Mora Gaitan" userId="23eef424-528b-4709-a05b-6114ec69ce78" providerId="ADAL" clId="{5FD2F66C-B027-4F8F-92EB-3F24C07DC079}" dt="2026-03-06T14:20:05.345" v="15" actId="14826"/>
          <pc:sldLayoutMkLst>
            <pc:docMk/>
            <pc:sldMasterMk cId="556356861" sldId="2147483662"/>
            <pc:sldLayoutMk cId="4286738552" sldId="2147483664"/>
          </pc:sldLayoutMkLst>
          <pc:spChg chg="del">
            <ac:chgData name="Ricardo Adolfo Mora Gaitan" userId="23eef424-528b-4709-a05b-6114ec69ce78" providerId="ADAL" clId="{5FD2F66C-B027-4F8F-92EB-3F24C07DC079}" dt="2026-03-06T14:15:49.823" v="4" actId="478"/>
            <ac:spMkLst>
              <pc:docMk/>
              <pc:sldMasterMk cId="556356861" sldId="2147483662"/>
              <pc:sldLayoutMk cId="4286738552" sldId="2147483664"/>
              <ac:spMk id="2" creationId="{BD6BC2EA-19F2-401D-95BC-21A2C54A12C5}"/>
            </ac:spMkLst>
          </pc:spChg>
          <pc:picChg chg="add mod">
            <ac:chgData name="Ricardo Adolfo Mora Gaitan" userId="23eef424-528b-4709-a05b-6114ec69ce78" providerId="ADAL" clId="{5FD2F66C-B027-4F8F-92EB-3F24C07DC079}" dt="2026-03-06T14:20:05.345" v="15" actId="14826"/>
            <ac:picMkLst>
              <pc:docMk/>
              <pc:sldMasterMk cId="556356861" sldId="2147483662"/>
              <pc:sldLayoutMk cId="4286738552" sldId="2147483664"/>
              <ac:picMk id="4" creationId="{5310F699-23D6-49C6-BF7B-639C13415761}"/>
            </ac:picMkLst>
          </pc:pic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1266815"/>
            <a:ext cx="8568531" cy="2694893"/>
          </a:xfrm>
          <a:prstGeom prst="rect">
            <a:avLst/>
          </a:prstGeom>
        </p:spPr>
        <p:txBody>
          <a:bodyPr anchor="b"/>
          <a:lstStyle>
            <a:lvl1pPr algn="ctr">
              <a:defRPr sz="6614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078" y="4065633"/>
            <a:ext cx="7560469" cy="18688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46"/>
            </a:lvl1pPr>
            <a:lvl2pPr marL="504017" indent="0" algn="ctr">
              <a:buNone/>
              <a:defRPr sz="2205"/>
            </a:lvl2pPr>
            <a:lvl3pPr marL="1008035" indent="0" algn="ctr">
              <a:buNone/>
              <a:defRPr sz="1984"/>
            </a:lvl3pPr>
            <a:lvl4pPr marL="1512052" indent="0" algn="ctr">
              <a:buNone/>
              <a:defRPr sz="1764"/>
            </a:lvl4pPr>
            <a:lvl5pPr marL="2016069" indent="0" algn="ctr">
              <a:buNone/>
              <a:defRPr sz="1764"/>
            </a:lvl5pPr>
            <a:lvl6pPr marL="2520086" indent="0" algn="ctr">
              <a:buNone/>
              <a:defRPr sz="1764"/>
            </a:lvl6pPr>
            <a:lvl7pPr marL="3024104" indent="0" algn="ctr">
              <a:buNone/>
              <a:defRPr sz="1764"/>
            </a:lvl7pPr>
            <a:lvl8pPr marL="3528121" indent="0" algn="ctr">
              <a:buNone/>
              <a:defRPr sz="1764"/>
            </a:lvl8pPr>
            <a:lvl9pPr marL="4032138" indent="0" algn="ctr">
              <a:buNone/>
              <a:defRPr sz="1764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043" y="7174437"/>
            <a:ext cx="2268141" cy="412118"/>
          </a:xfrm>
          <a:prstGeom prst="rect">
            <a:avLst/>
          </a:prstGeom>
        </p:spPr>
        <p:txBody>
          <a:bodyPr/>
          <a:lstStyle/>
          <a:p>
            <a:fld id="{2F2E6524-4A7A-514F-89DE-4B8AD01E0BDA}" type="datetimeFigureOut">
              <a:rPr lang="es-CO" smtClean="0"/>
              <a:t>6/03/2026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39207" y="7174437"/>
            <a:ext cx="3402211" cy="412118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119441" y="7174437"/>
            <a:ext cx="2268141" cy="412118"/>
          </a:xfrm>
          <a:prstGeom prst="rect">
            <a:avLst/>
          </a:prstGeom>
        </p:spPr>
        <p:txBody>
          <a:bodyPr/>
          <a:lstStyle/>
          <a:p>
            <a:fld id="{A4DD2129-02BE-C64C-BDDC-E5D819FA32D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41664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310F699-23D6-49C6-BF7B-639C134157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" y="-48924"/>
            <a:ext cx="10080625" cy="778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738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21CCDB68-B070-4710-9D81-84048B03D93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0" y="-48924"/>
            <a:ext cx="10080623" cy="778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356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</p:sldLayoutIdLst>
  <p:txStyles>
    <p:titleStyle>
      <a:lvl1pPr algn="l" defTabSz="1008035" rtl="0" eaLnBrk="1" latinLnBrk="0" hangingPunct="1">
        <a:lnSpc>
          <a:spcPct val="90000"/>
        </a:lnSpc>
        <a:spcBef>
          <a:spcPct val="0"/>
        </a:spcBef>
        <a:buNone/>
        <a:defRPr sz="48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09" indent="-252009" algn="l" defTabSz="1008035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7" kern="1200">
          <a:solidFill>
            <a:schemeClr val="tx1"/>
          </a:solidFill>
          <a:latin typeface="+mn-lt"/>
          <a:ea typeface="+mn-ea"/>
          <a:cs typeface="+mn-cs"/>
        </a:defRPr>
      </a:lvl1pPr>
      <a:lvl2pPr marL="756026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60043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4060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8078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2095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6112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80130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4147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4017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8035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2052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6069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20086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4104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8121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2138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3B00299F-AB72-CD70-901E-D8A3A1AC74DB}"/>
              </a:ext>
            </a:extLst>
          </p:cNvPr>
          <p:cNvSpPr txBox="1"/>
          <p:nvPr/>
        </p:nvSpPr>
        <p:spPr>
          <a:xfrm>
            <a:off x="2520156" y="1391920"/>
            <a:ext cx="5040313" cy="3976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984" b="1" dirty="0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CERTIFICATE OF ATTENDANCE</a:t>
            </a:r>
            <a:endParaRPr lang="es-CO" sz="121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77DE2D2-25F5-F16B-3051-CFF27CE890B3}"/>
              </a:ext>
            </a:extLst>
          </p:cNvPr>
          <p:cNvSpPr txBox="1"/>
          <p:nvPr/>
        </p:nvSpPr>
        <p:spPr>
          <a:xfrm>
            <a:off x="2520156" y="2230597"/>
            <a:ext cx="5040313" cy="385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82"/>
              </a:spcAft>
            </a:pPr>
            <a:r>
              <a:rPr lang="es-ES" sz="1874" b="1">
                <a:solidFill>
                  <a:srgbClr val="1F386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NAME</a:t>
            </a:r>
            <a:endParaRPr lang="es-CO" sz="1874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3EF8E2E-BA8F-8C26-8F31-6BDAAD21165C}"/>
              </a:ext>
            </a:extLst>
          </p:cNvPr>
          <p:cNvSpPr txBox="1"/>
          <p:nvPr/>
        </p:nvSpPr>
        <p:spPr>
          <a:xfrm>
            <a:off x="2520156" y="2653654"/>
            <a:ext cx="5040313" cy="3336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82"/>
              </a:spcAft>
            </a:pPr>
            <a:r>
              <a:rPr lang="es-ES" sz="1543" err="1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Representing</a:t>
            </a:r>
            <a:r>
              <a:rPr lang="es-ES" sz="1543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s-CO" sz="1543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EF6BB6CB-2DDE-A493-00A8-2CF65DCEA1F9}"/>
              </a:ext>
            </a:extLst>
          </p:cNvPr>
          <p:cNvSpPr txBox="1"/>
          <p:nvPr/>
        </p:nvSpPr>
        <p:spPr>
          <a:xfrm>
            <a:off x="3806509" y="2961457"/>
            <a:ext cx="2359546" cy="3807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74" b="1" dirty="0">
                <a:solidFill>
                  <a:srgbClr val="1F386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INSTITUTION</a:t>
            </a:r>
            <a:endParaRPr lang="es-CO" sz="1874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50F66CE4-B9C3-01D2-85C7-1C30CE1CF893}"/>
              </a:ext>
            </a:extLst>
          </p:cNvPr>
          <p:cNvSpPr txBox="1"/>
          <p:nvPr/>
        </p:nvSpPr>
        <p:spPr>
          <a:xfrm>
            <a:off x="5788456" y="5978500"/>
            <a:ext cx="2761655" cy="516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3093406" algn="ctr"/>
                <a:tab pos="6186812" algn="r"/>
              </a:tabLst>
            </a:pPr>
            <a:r>
              <a:rPr lang="es-CO" sz="1543" b="1">
                <a:solidFill>
                  <a:srgbClr val="1F386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NÉSTOR RAÚL POSADA A.</a:t>
            </a:r>
          </a:p>
          <a:p>
            <a:pPr algn="ctr">
              <a:tabLst>
                <a:tab pos="3093406" algn="ctr"/>
                <a:tab pos="6186812" algn="r"/>
              </a:tabLst>
            </a:pPr>
            <a:r>
              <a:rPr lang="es-CO" sz="1213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Rector </a:t>
            </a:r>
            <a:r>
              <a:rPr lang="es-CO" sz="1213" err="1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UdeM</a:t>
            </a:r>
            <a:endParaRPr lang="es-CO" sz="1213">
              <a:solidFill>
                <a:srgbClr val="76717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A2D4BDB-1193-9039-37F5-E5815C895189}"/>
              </a:ext>
            </a:extLst>
          </p:cNvPr>
          <p:cNvSpPr txBox="1"/>
          <p:nvPr/>
        </p:nvSpPr>
        <p:spPr>
          <a:xfrm>
            <a:off x="2520156" y="1900635"/>
            <a:ext cx="5040313" cy="3336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82"/>
              </a:spcAft>
            </a:pPr>
            <a:r>
              <a:rPr lang="en-US" sz="1543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certificate is presented to:</a:t>
            </a:r>
            <a:endParaRPr lang="es-CO" sz="1543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1C29A54-0259-AFC0-2A55-866A68AEDCCD}"/>
              </a:ext>
            </a:extLst>
          </p:cNvPr>
          <p:cNvSpPr txBox="1"/>
          <p:nvPr/>
        </p:nvSpPr>
        <p:spPr>
          <a:xfrm>
            <a:off x="-1" y="3473772"/>
            <a:ext cx="10080625" cy="9246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551"/>
              </a:spcAft>
            </a:pPr>
            <a:r>
              <a:rPr lang="en-US" sz="1543" dirty="0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attending the 10th Partner Meeting and the Final Conference of the Erasmus+ Project</a:t>
            </a:r>
          </a:p>
          <a:p>
            <a:pPr algn="ctr">
              <a:spcAft>
                <a:spcPts val="551"/>
              </a:spcAft>
            </a:pPr>
            <a:r>
              <a:rPr lang="es-ES" sz="1543" b="1" dirty="0" err="1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Technology</a:t>
            </a:r>
            <a:r>
              <a:rPr lang="es-ES" sz="1543" b="1" dirty="0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Transfer </a:t>
            </a:r>
            <a:r>
              <a:rPr lang="es-ES" sz="1543" b="1" dirty="0" err="1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Innovation</a:t>
            </a:r>
            <a:r>
              <a:rPr lang="es-ES" sz="1543" b="1" dirty="0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543" b="1" dirty="0" err="1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Schemes</a:t>
            </a:r>
            <a:r>
              <a:rPr lang="es-ES" sz="1543" b="1" dirty="0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es-ES" sz="1543" b="1" dirty="0" err="1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Latin</a:t>
            </a:r>
            <a:r>
              <a:rPr lang="es-ES" sz="1543" b="1" dirty="0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543" b="1" dirty="0" err="1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America</a:t>
            </a:r>
            <a:r>
              <a:rPr lang="es-ES" sz="1543" b="1" dirty="0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TETRIS</a:t>
            </a:r>
            <a:endParaRPr lang="es-CO" sz="154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551"/>
              </a:spcAft>
            </a:pPr>
            <a:r>
              <a:rPr lang="es-CO" sz="1323" dirty="0">
                <a:solidFill>
                  <a:srgbClr val="767171"/>
                </a:solidFill>
                <a:latin typeface="Avenir Next LT Pro Light" panose="020B0304020202020204" pitchFamily="34" charset="0"/>
                <a:cs typeface="Times New Roman" panose="02020603050405020304" pitchFamily="18" charset="0"/>
              </a:rPr>
              <a:t>(618597-EPP.1.2020-1- PT.EPPKA2-CBHE-JP)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14BD508-C68F-5588-C182-37E4A5B992C8}"/>
              </a:ext>
            </a:extLst>
          </p:cNvPr>
          <p:cNvSpPr txBox="1"/>
          <p:nvPr/>
        </p:nvSpPr>
        <p:spPr>
          <a:xfrm>
            <a:off x="1389061" y="4586956"/>
            <a:ext cx="7302502" cy="56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551"/>
              </a:spcAft>
            </a:pPr>
            <a:r>
              <a:rPr lang="en-US" sz="1543" dirty="0" err="1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Organised</a:t>
            </a:r>
            <a:r>
              <a:rPr lang="en-US" sz="1543" dirty="0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by Instituto </a:t>
            </a:r>
            <a:r>
              <a:rPr lang="en-US" sz="1543" dirty="0" err="1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Tecnológico</a:t>
            </a:r>
            <a:r>
              <a:rPr lang="en-US" sz="1543" dirty="0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543" dirty="0" err="1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Metropolitano</a:t>
            </a:r>
            <a:r>
              <a:rPr lang="en-US" sz="1543" dirty="0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(ITM) and Universidad de Medellín (</a:t>
            </a:r>
            <a:r>
              <a:rPr lang="en-US" sz="1543" dirty="0" err="1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UdeM</a:t>
            </a:r>
            <a:r>
              <a:rPr lang="en-US" sz="1543" dirty="0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in Medellín, Colombia, on the dates between 10 – 14 June 2024.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7F484799-BD9F-85EC-C52A-34126075FF01}"/>
              </a:ext>
            </a:extLst>
          </p:cNvPr>
          <p:cNvCxnSpPr>
            <a:cxnSpLocks/>
          </p:cNvCxnSpPr>
          <p:nvPr/>
        </p:nvCxnSpPr>
        <p:spPr>
          <a:xfrm>
            <a:off x="5678896" y="5971572"/>
            <a:ext cx="2786986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upo 22">
            <a:extLst>
              <a:ext uri="{FF2B5EF4-FFF2-40B4-BE49-F238E27FC236}">
                <a16:creationId xmlns:a16="http://schemas.microsoft.com/office/drawing/2014/main" id="{B308353C-1ECB-3F75-8E4F-30738D220B8F}"/>
              </a:ext>
            </a:extLst>
          </p:cNvPr>
          <p:cNvGrpSpPr/>
          <p:nvPr/>
        </p:nvGrpSpPr>
        <p:grpSpPr>
          <a:xfrm>
            <a:off x="1217653" y="5971568"/>
            <a:ext cx="2959846" cy="523350"/>
            <a:chOff x="425883" y="5840653"/>
            <a:chExt cx="2684837" cy="47472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3FD77917-6764-BCE3-C468-17560EE3841D}"/>
                </a:ext>
              </a:extLst>
            </p:cNvPr>
            <p:cNvSpPr txBox="1"/>
            <p:nvPr/>
          </p:nvSpPr>
          <p:spPr>
            <a:xfrm>
              <a:off x="425883" y="5846937"/>
              <a:ext cx="2684837" cy="4684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tabLst>
                  <a:tab pos="3093406" algn="ctr"/>
                  <a:tab pos="6186812" algn="r"/>
                </a:tabLst>
              </a:pPr>
              <a:r>
                <a:rPr lang="es-CO" sz="1543" b="1">
                  <a:solidFill>
                    <a:srgbClr val="1F3864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ALEJANDRO VILLA GÓMEZ</a:t>
              </a:r>
            </a:p>
            <a:p>
              <a:pPr algn="ctr">
                <a:tabLst>
                  <a:tab pos="3093406" algn="ctr"/>
                  <a:tab pos="6186812" algn="r"/>
                </a:tabLst>
              </a:pPr>
              <a:r>
                <a:rPr lang="es-CO" sz="1213">
                  <a:solidFill>
                    <a:srgbClr val="76717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Rector ITM</a:t>
              </a:r>
            </a:p>
          </p:txBody>
        </p:sp>
        <p:cxnSp>
          <p:nvCxnSpPr>
            <p:cNvPr id="7" name="Conector recto 6">
              <a:extLst>
                <a:ext uri="{FF2B5EF4-FFF2-40B4-BE49-F238E27FC236}">
                  <a16:creationId xmlns:a16="http://schemas.microsoft.com/office/drawing/2014/main" id="{3D51F410-F5DA-5525-D365-BFE8B7A0161C}"/>
                </a:ext>
              </a:extLst>
            </p:cNvPr>
            <p:cNvCxnSpPr>
              <a:cxnSpLocks/>
            </p:cNvCxnSpPr>
            <p:nvPr/>
          </p:nvCxnSpPr>
          <p:spPr>
            <a:xfrm>
              <a:off x="461395" y="5840653"/>
              <a:ext cx="2583857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Gráfico 10">
            <a:extLst>
              <a:ext uri="{FF2B5EF4-FFF2-40B4-BE49-F238E27FC236}">
                <a16:creationId xmlns:a16="http://schemas.microsoft.com/office/drawing/2014/main" id="{6703A9A2-0B33-417F-9B2E-2F9CE01780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59003" y="616377"/>
            <a:ext cx="2467606" cy="39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502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3B00299F-AB72-CD70-901E-D8A3A1AC74DB}"/>
              </a:ext>
            </a:extLst>
          </p:cNvPr>
          <p:cNvSpPr txBox="1"/>
          <p:nvPr/>
        </p:nvSpPr>
        <p:spPr>
          <a:xfrm>
            <a:off x="2520156" y="1391920"/>
            <a:ext cx="5040313" cy="3976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984" b="1" dirty="0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CERTIFICATE OF ATTENDANCE</a:t>
            </a:r>
            <a:endParaRPr lang="es-CO" sz="121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77DE2D2-25F5-F16B-3051-CFF27CE890B3}"/>
              </a:ext>
            </a:extLst>
          </p:cNvPr>
          <p:cNvSpPr txBox="1"/>
          <p:nvPr/>
        </p:nvSpPr>
        <p:spPr>
          <a:xfrm>
            <a:off x="2520156" y="2230597"/>
            <a:ext cx="5040313" cy="385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82"/>
              </a:spcAft>
            </a:pPr>
            <a:r>
              <a:rPr lang="es-ES" sz="1874" b="1">
                <a:solidFill>
                  <a:srgbClr val="1F386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NAME</a:t>
            </a:r>
            <a:endParaRPr lang="es-CO" sz="1874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3EF8E2E-BA8F-8C26-8F31-6BDAAD21165C}"/>
              </a:ext>
            </a:extLst>
          </p:cNvPr>
          <p:cNvSpPr txBox="1"/>
          <p:nvPr/>
        </p:nvSpPr>
        <p:spPr>
          <a:xfrm>
            <a:off x="2520156" y="2653654"/>
            <a:ext cx="5040313" cy="3336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82"/>
              </a:spcAft>
            </a:pPr>
            <a:r>
              <a:rPr lang="es-ES" sz="1543" err="1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Representing</a:t>
            </a:r>
            <a:r>
              <a:rPr lang="es-ES" sz="1543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s-CO" sz="1543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EF6BB6CB-2DDE-A493-00A8-2CF65DCEA1F9}"/>
              </a:ext>
            </a:extLst>
          </p:cNvPr>
          <p:cNvSpPr txBox="1"/>
          <p:nvPr/>
        </p:nvSpPr>
        <p:spPr>
          <a:xfrm>
            <a:off x="3806509" y="2961457"/>
            <a:ext cx="2359546" cy="3807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74" b="1" dirty="0">
                <a:solidFill>
                  <a:srgbClr val="1F386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INSTITUTION</a:t>
            </a:r>
            <a:endParaRPr lang="es-CO" sz="1874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50F66CE4-B9C3-01D2-85C7-1C30CE1CF893}"/>
              </a:ext>
            </a:extLst>
          </p:cNvPr>
          <p:cNvSpPr txBox="1"/>
          <p:nvPr/>
        </p:nvSpPr>
        <p:spPr>
          <a:xfrm>
            <a:off x="5788456" y="5978500"/>
            <a:ext cx="2761655" cy="516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3093406" algn="ctr"/>
                <a:tab pos="6186812" algn="r"/>
              </a:tabLst>
            </a:pPr>
            <a:r>
              <a:rPr lang="es-CO" sz="1543" b="1">
                <a:solidFill>
                  <a:srgbClr val="1F386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NÉSTOR RAÚL POSADA A.</a:t>
            </a:r>
          </a:p>
          <a:p>
            <a:pPr algn="ctr">
              <a:tabLst>
                <a:tab pos="3093406" algn="ctr"/>
                <a:tab pos="6186812" algn="r"/>
              </a:tabLst>
            </a:pPr>
            <a:r>
              <a:rPr lang="es-CO" sz="1213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Rector </a:t>
            </a:r>
            <a:r>
              <a:rPr lang="es-CO" sz="1213" err="1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UdeM</a:t>
            </a:r>
            <a:endParaRPr lang="es-CO" sz="1213">
              <a:solidFill>
                <a:srgbClr val="76717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A2D4BDB-1193-9039-37F5-E5815C895189}"/>
              </a:ext>
            </a:extLst>
          </p:cNvPr>
          <p:cNvSpPr txBox="1"/>
          <p:nvPr/>
        </p:nvSpPr>
        <p:spPr>
          <a:xfrm>
            <a:off x="2520156" y="1900635"/>
            <a:ext cx="5040313" cy="3336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82"/>
              </a:spcAft>
            </a:pPr>
            <a:r>
              <a:rPr lang="en-US" sz="1543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certificate is presented to:</a:t>
            </a:r>
            <a:endParaRPr lang="es-CO" sz="1543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1C29A54-0259-AFC0-2A55-866A68AEDCCD}"/>
              </a:ext>
            </a:extLst>
          </p:cNvPr>
          <p:cNvSpPr txBox="1"/>
          <p:nvPr/>
        </p:nvSpPr>
        <p:spPr>
          <a:xfrm>
            <a:off x="-1" y="3473772"/>
            <a:ext cx="10080625" cy="9246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551"/>
              </a:spcAft>
            </a:pPr>
            <a:r>
              <a:rPr lang="en-US" sz="1543" dirty="0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attending the 10th Partner Meeting and the Final Conference of the Erasmus+ Project</a:t>
            </a:r>
          </a:p>
          <a:p>
            <a:pPr algn="ctr">
              <a:spcAft>
                <a:spcPts val="551"/>
              </a:spcAft>
            </a:pPr>
            <a:r>
              <a:rPr lang="es-ES" sz="1543" b="1" dirty="0" err="1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Technology</a:t>
            </a:r>
            <a:r>
              <a:rPr lang="es-ES" sz="1543" b="1" dirty="0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Transfer </a:t>
            </a:r>
            <a:r>
              <a:rPr lang="es-ES" sz="1543" b="1" dirty="0" err="1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Innovation</a:t>
            </a:r>
            <a:r>
              <a:rPr lang="es-ES" sz="1543" b="1" dirty="0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543" b="1" dirty="0" err="1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Schemes</a:t>
            </a:r>
            <a:r>
              <a:rPr lang="es-ES" sz="1543" b="1" dirty="0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es-ES" sz="1543" b="1" dirty="0" err="1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Latin</a:t>
            </a:r>
            <a:r>
              <a:rPr lang="es-ES" sz="1543" b="1" dirty="0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543" b="1" dirty="0" err="1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America</a:t>
            </a:r>
            <a:r>
              <a:rPr lang="es-ES" sz="1543" b="1" dirty="0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TETRIS</a:t>
            </a:r>
            <a:endParaRPr lang="es-CO" sz="154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551"/>
              </a:spcAft>
            </a:pPr>
            <a:r>
              <a:rPr lang="es-CO" sz="1323" dirty="0">
                <a:solidFill>
                  <a:srgbClr val="767171"/>
                </a:solidFill>
                <a:latin typeface="Avenir Next LT Pro Light" panose="020B0304020202020204" pitchFamily="34" charset="0"/>
                <a:cs typeface="Times New Roman" panose="02020603050405020304" pitchFamily="18" charset="0"/>
              </a:rPr>
              <a:t>(618597-EPP.1.2020-1- PT.EPPKA2-CBHE-JP)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14BD508-C68F-5588-C182-37E4A5B992C8}"/>
              </a:ext>
            </a:extLst>
          </p:cNvPr>
          <p:cNvSpPr txBox="1"/>
          <p:nvPr/>
        </p:nvSpPr>
        <p:spPr>
          <a:xfrm>
            <a:off x="1389061" y="4586956"/>
            <a:ext cx="7302502" cy="56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551"/>
              </a:spcAft>
            </a:pPr>
            <a:r>
              <a:rPr lang="en-US" sz="1543" dirty="0" err="1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Organised</a:t>
            </a:r>
            <a:r>
              <a:rPr lang="en-US" sz="1543" dirty="0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by Instituto </a:t>
            </a:r>
            <a:r>
              <a:rPr lang="en-US" sz="1543" dirty="0" err="1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Tecnológico</a:t>
            </a:r>
            <a:r>
              <a:rPr lang="en-US" sz="1543" dirty="0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543" dirty="0" err="1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Metropolitano</a:t>
            </a:r>
            <a:r>
              <a:rPr lang="en-US" sz="1543" dirty="0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(ITM) and Universidad de Medellín (</a:t>
            </a:r>
            <a:r>
              <a:rPr lang="en-US" sz="1543" dirty="0" err="1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UdeM</a:t>
            </a:r>
            <a:r>
              <a:rPr lang="en-US" sz="1543" dirty="0">
                <a:solidFill>
                  <a:srgbClr val="76717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in Medellín, Colombia, on the dates between 10 – 14 June 2024.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7F484799-BD9F-85EC-C52A-34126075FF01}"/>
              </a:ext>
            </a:extLst>
          </p:cNvPr>
          <p:cNvCxnSpPr>
            <a:cxnSpLocks/>
          </p:cNvCxnSpPr>
          <p:nvPr/>
        </p:nvCxnSpPr>
        <p:spPr>
          <a:xfrm>
            <a:off x="5678896" y="5971572"/>
            <a:ext cx="2786986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upo 22">
            <a:extLst>
              <a:ext uri="{FF2B5EF4-FFF2-40B4-BE49-F238E27FC236}">
                <a16:creationId xmlns:a16="http://schemas.microsoft.com/office/drawing/2014/main" id="{B308353C-1ECB-3F75-8E4F-30738D220B8F}"/>
              </a:ext>
            </a:extLst>
          </p:cNvPr>
          <p:cNvGrpSpPr/>
          <p:nvPr/>
        </p:nvGrpSpPr>
        <p:grpSpPr>
          <a:xfrm>
            <a:off x="1217653" y="5971568"/>
            <a:ext cx="2959846" cy="523350"/>
            <a:chOff x="425883" y="5840653"/>
            <a:chExt cx="2684837" cy="47472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3FD77917-6764-BCE3-C468-17560EE3841D}"/>
                </a:ext>
              </a:extLst>
            </p:cNvPr>
            <p:cNvSpPr txBox="1"/>
            <p:nvPr/>
          </p:nvSpPr>
          <p:spPr>
            <a:xfrm>
              <a:off x="425883" y="5846937"/>
              <a:ext cx="2684837" cy="4684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tabLst>
                  <a:tab pos="3093406" algn="ctr"/>
                  <a:tab pos="6186812" algn="r"/>
                </a:tabLst>
              </a:pPr>
              <a:r>
                <a:rPr lang="es-CO" sz="1543" b="1">
                  <a:solidFill>
                    <a:srgbClr val="1F3864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ALEJANDRO VILLA GÓMEZ</a:t>
              </a:r>
            </a:p>
            <a:p>
              <a:pPr algn="ctr">
                <a:tabLst>
                  <a:tab pos="3093406" algn="ctr"/>
                  <a:tab pos="6186812" algn="r"/>
                </a:tabLst>
              </a:pPr>
              <a:r>
                <a:rPr lang="es-CO" sz="1213">
                  <a:solidFill>
                    <a:srgbClr val="76717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Rector ITM</a:t>
              </a:r>
            </a:p>
          </p:txBody>
        </p:sp>
        <p:cxnSp>
          <p:nvCxnSpPr>
            <p:cNvPr id="7" name="Conector recto 6">
              <a:extLst>
                <a:ext uri="{FF2B5EF4-FFF2-40B4-BE49-F238E27FC236}">
                  <a16:creationId xmlns:a16="http://schemas.microsoft.com/office/drawing/2014/main" id="{3D51F410-F5DA-5525-D365-BFE8B7A0161C}"/>
                </a:ext>
              </a:extLst>
            </p:cNvPr>
            <p:cNvCxnSpPr>
              <a:cxnSpLocks/>
            </p:cNvCxnSpPr>
            <p:nvPr/>
          </p:nvCxnSpPr>
          <p:spPr>
            <a:xfrm>
              <a:off x="461395" y="5840653"/>
              <a:ext cx="2583857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Gráfico 10">
            <a:extLst>
              <a:ext uri="{FF2B5EF4-FFF2-40B4-BE49-F238E27FC236}">
                <a16:creationId xmlns:a16="http://schemas.microsoft.com/office/drawing/2014/main" id="{6703A9A2-0B33-417F-9B2E-2F9CE01780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59003" y="616377"/>
            <a:ext cx="2467606" cy="39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6886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D9F5C132E68874FBA0DC0A54E1CE725" ma:contentTypeVersion="19" ma:contentTypeDescription="Crear nuevo documento." ma:contentTypeScope="" ma:versionID="d389133821ba34d1f58e134478fc6f47">
  <xsd:schema xmlns:xsd="http://www.w3.org/2001/XMLSchema" xmlns:xs="http://www.w3.org/2001/XMLSchema" xmlns:p="http://schemas.microsoft.com/office/2006/metadata/properties" xmlns:ns2="898a1637-15bf-40de-bb83-d1701772c8de" xmlns:ns3="02f92887-2380-4577-a522-0d3d154534c9" targetNamespace="http://schemas.microsoft.com/office/2006/metadata/properties" ma:root="true" ma:fieldsID="bcf5495917d0c02ed9d561c69bf2b132" ns2:_="" ns3:_="">
    <xsd:import namespace="898a1637-15bf-40de-bb83-d1701772c8de"/>
    <xsd:import namespace="02f92887-2380-4577-a522-0d3d154534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8a1637-15bf-40de-bb83-d1701772c8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n" ma:readOnly="false" ma:fieldId="{5cf76f15-5ced-4ddc-b409-7134ff3c332f}" ma:taxonomyMulti="true" ma:sspId="3275abd0-3801-4d23-a03f-3aac7ab7ca2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f92887-2380-4577-a522-0d3d154534c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d4069e7-55c8-4405-8338-860c549c6caf}" ma:internalName="TaxCatchAll" ma:showField="CatchAllData" ma:web="02f92887-2380-4577-a522-0d3d154534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98a1637-15bf-40de-bb83-d1701772c8de">
      <Terms xmlns="http://schemas.microsoft.com/office/infopath/2007/PartnerControls"/>
    </lcf76f155ced4ddcb4097134ff3c332f>
    <TaxCatchAll xmlns="02f92887-2380-4577-a522-0d3d154534c9" xsi:nil="true"/>
  </documentManagement>
</p:properties>
</file>

<file path=customXml/itemProps1.xml><?xml version="1.0" encoding="utf-8"?>
<ds:datastoreItem xmlns:ds="http://schemas.openxmlformats.org/officeDocument/2006/customXml" ds:itemID="{374857BB-8417-4D01-8D52-BCE6EA481C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8a1637-15bf-40de-bb83-d1701772c8de"/>
    <ds:schemaRef ds:uri="02f92887-2380-4577-a522-0d3d154534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AA49A29-9B70-4FD8-B633-4DA7B240D46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6D6B232-E358-44D8-A481-9B9C89260566}">
  <ds:schemaRefs>
    <ds:schemaRef ds:uri="http://schemas.microsoft.com/office/2006/metadata/properties"/>
    <ds:schemaRef ds:uri="http://schemas.microsoft.com/office/infopath/2007/PartnerControls"/>
    <ds:schemaRef ds:uri="898a1637-15bf-40de-bb83-d1701772c8de"/>
    <ds:schemaRef ds:uri="02f92887-2380-4577-a522-0d3d154534c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</TotalTime>
  <Words>174</Words>
  <Application>Microsoft Office PowerPoint</Application>
  <PresentationFormat>Personalizado</PresentationFormat>
  <Paragraphs>26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Avenir Next LT Pro Light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Nicolás Arturo Arteaga Hernández</dc:creator>
  <cp:lastModifiedBy>Ricardo Adolfo Mora Gaitan</cp:lastModifiedBy>
  <cp:revision>5</cp:revision>
  <dcterms:created xsi:type="dcterms:W3CDTF">2022-08-04T14:29:26Z</dcterms:created>
  <dcterms:modified xsi:type="dcterms:W3CDTF">2026-03-06T14:20:57Z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0x0101007D9F5C132E68874FBA0DC0A54E1CE725</vt:lpwstr>
  </property>
  <property fmtid="{D5CDD505-2E9C-101B-9397-08002B2CF9AE}" pid="3" name="MediaServiceImageTags">
    <vt:lpwstr/>
  </property>
</Properties>
</file>