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4"/>
  </p:sldMasterIdLst>
  <p:notesMasterIdLst>
    <p:notesMasterId r:id="rId25"/>
  </p:notesMasterIdLst>
  <p:sldIdLst>
    <p:sldId id="259" r:id="rId5"/>
    <p:sldId id="323" r:id="rId6"/>
    <p:sldId id="374" r:id="rId7"/>
    <p:sldId id="375" r:id="rId8"/>
    <p:sldId id="360" r:id="rId9"/>
    <p:sldId id="369" r:id="rId10"/>
    <p:sldId id="370" r:id="rId11"/>
    <p:sldId id="371" r:id="rId12"/>
    <p:sldId id="372" r:id="rId13"/>
    <p:sldId id="373" r:id="rId14"/>
    <p:sldId id="357" r:id="rId15"/>
    <p:sldId id="341" r:id="rId16"/>
    <p:sldId id="367" r:id="rId17"/>
    <p:sldId id="368" r:id="rId18"/>
    <p:sldId id="366" r:id="rId19"/>
    <p:sldId id="362" r:id="rId20"/>
    <p:sldId id="363" r:id="rId21"/>
    <p:sldId id="364" r:id="rId22"/>
    <p:sldId id="365" r:id="rId23"/>
    <p:sldId id="358" r:id="rId2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4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8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8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ardo Adolfo Mora Gaitan" userId="23eef424-528b-4709-a05b-6114ec69ce78" providerId="ADAL" clId="{611175E3-F149-4BE0-9049-34C221933C47}"/>
    <pc:docChg chg="modMainMaster">
      <pc:chgData name="Ricardo Adolfo Mora Gaitan" userId="23eef424-528b-4709-a05b-6114ec69ce78" providerId="ADAL" clId="{611175E3-F149-4BE0-9049-34C221933C47}" dt="2026-01-30T15:13:55.336" v="3" actId="14826"/>
      <pc:docMkLst>
        <pc:docMk/>
      </pc:docMkLst>
      <pc:sldMasterChg chg="modSldLayout sldLayoutOrd">
        <pc:chgData name="Ricardo Adolfo Mora Gaitan" userId="23eef424-528b-4709-a05b-6114ec69ce78" providerId="ADAL" clId="{611175E3-F149-4BE0-9049-34C221933C47}" dt="2026-01-30T15:13:55.336" v="3" actId="14826"/>
        <pc:sldMasterMkLst>
          <pc:docMk/>
          <pc:sldMasterMk cId="1294600981" sldId="2147483733"/>
        </pc:sldMasterMkLst>
        <pc:sldLayoutChg chg="modSp mod">
          <pc:chgData name="Ricardo Adolfo Mora Gaitan" userId="23eef424-528b-4709-a05b-6114ec69ce78" providerId="ADAL" clId="{611175E3-F149-4BE0-9049-34C221933C47}" dt="2026-01-30T15:13:37.441" v="2" actId="14100"/>
          <pc:sldLayoutMkLst>
            <pc:docMk/>
            <pc:sldMasterMk cId="1294600981" sldId="2147483733"/>
            <pc:sldLayoutMk cId="1136867502" sldId="2147483736"/>
          </pc:sldLayoutMkLst>
          <pc:spChg chg="mod">
            <ac:chgData name="Ricardo Adolfo Mora Gaitan" userId="23eef424-528b-4709-a05b-6114ec69ce78" providerId="ADAL" clId="{611175E3-F149-4BE0-9049-34C221933C47}" dt="2026-01-30T15:13:37.441" v="2" actId="14100"/>
            <ac:spMkLst>
              <pc:docMk/>
              <pc:sldMasterMk cId="1294600981" sldId="2147483733"/>
              <pc:sldLayoutMk cId="1136867502" sldId="2147483736"/>
              <ac:spMk id="2" creationId="{812820B4-4B49-40D2-0047-70AE48AA87A3}"/>
            </ac:spMkLst>
          </pc:spChg>
          <pc:picChg chg="mod">
            <ac:chgData name="Ricardo Adolfo Mora Gaitan" userId="23eef424-528b-4709-a05b-6114ec69ce78" providerId="ADAL" clId="{611175E3-F149-4BE0-9049-34C221933C47}" dt="2026-01-30T15:13:29.604" v="1" actId="14826"/>
            <ac:picMkLst>
              <pc:docMk/>
              <pc:sldMasterMk cId="1294600981" sldId="2147483733"/>
              <pc:sldLayoutMk cId="1136867502" sldId="2147483736"/>
              <ac:picMk id="5" creationId="{E2C15E9C-E08B-48B5-B005-2928908F2E05}"/>
            </ac:picMkLst>
          </pc:picChg>
        </pc:sldLayoutChg>
        <pc:sldLayoutChg chg="ord">
          <pc:chgData name="Ricardo Adolfo Mora Gaitan" userId="23eef424-528b-4709-a05b-6114ec69ce78" providerId="ADAL" clId="{611175E3-F149-4BE0-9049-34C221933C47}" dt="2026-01-30T15:08:50.310" v="0" actId="20578"/>
          <pc:sldLayoutMkLst>
            <pc:docMk/>
            <pc:sldMasterMk cId="1294600981" sldId="2147483733"/>
            <pc:sldLayoutMk cId="3055146090" sldId="2147483748"/>
          </pc:sldLayoutMkLst>
        </pc:sldLayoutChg>
        <pc:sldLayoutChg chg="modSp">
          <pc:chgData name="Ricardo Adolfo Mora Gaitan" userId="23eef424-528b-4709-a05b-6114ec69ce78" providerId="ADAL" clId="{611175E3-F149-4BE0-9049-34C221933C47}" dt="2026-01-30T15:13:55.336" v="3" actId="14826"/>
          <pc:sldLayoutMkLst>
            <pc:docMk/>
            <pc:sldMasterMk cId="1294600981" sldId="2147483733"/>
            <pc:sldLayoutMk cId="1415595797" sldId="2147483750"/>
          </pc:sldLayoutMkLst>
          <pc:picChg chg="mod">
            <ac:chgData name="Ricardo Adolfo Mora Gaitan" userId="23eef424-528b-4709-a05b-6114ec69ce78" providerId="ADAL" clId="{611175E3-F149-4BE0-9049-34C221933C47}" dt="2026-01-30T15:13:55.336" v="3" actId="14826"/>
            <ac:picMkLst>
              <pc:docMk/>
              <pc:sldMasterMk cId="1294600981" sldId="2147483733"/>
              <pc:sldLayoutMk cId="1415595797" sldId="2147483750"/>
              <ac:picMk id="5" creationId="{248847F4-930F-4D0B-92E1-C00CD86486FD}"/>
            </ac:picMkLst>
          </pc:picChg>
        </pc:sldLayoutChg>
      </pc:sldMasterChg>
    </pc:docChg>
  </pc:docChgLst>
  <pc:docChgLst>
    <pc:chgData name="Ricardo Adolfo Mora Gaitan" userId="23eef424-528b-4709-a05b-6114ec69ce78" providerId="ADAL" clId="{B2183409-FE4E-438D-B8C6-F319088A9739}"/>
    <pc:docChg chg="undo custSel addSld modSld modMainMaster">
      <pc:chgData name="Ricardo Adolfo Mora Gaitan" userId="23eef424-528b-4709-a05b-6114ec69ce78" providerId="ADAL" clId="{B2183409-FE4E-438D-B8C6-F319088A9739}" dt="2026-01-19T18:56:30.519" v="354" actId="207"/>
      <pc:docMkLst>
        <pc:docMk/>
      </pc:docMkLst>
      <pc:sldChg chg="addSp delSp modSp mod modClrScheme chgLayout">
        <pc:chgData name="Ricardo Adolfo Mora Gaitan" userId="23eef424-528b-4709-a05b-6114ec69ce78" providerId="ADAL" clId="{B2183409-FE4E-438D-B8C6-F319088A9739}" dt="2026-01-19T18:31:07.694" v="182" actId="1076"/>
        <pc:sldMkLst>
          <pc:docMk/>
          <pc:sldMk cId="1855367379" sldId="323"/>
        </pc:sldMkLst>
        <pc:spChg chg="mod">
          <ac:chgData name="Ricardo Adolfo Mora Gaitan" userId="23eef424-528b-4709-a05b-6114ec69ce78" providerId="ADAL" clId="{B2183409-FE4E-438D-B8C6-F319088A9739}" dt="2026-01-19T18:31:07.694" v="182" actId="1076"/>
          <ac:spMkLst>
            <pc:docMk/>
            <pc:sldMk cId="1855367379" sldId="323"/>
            <ac:spMk id="12" creationId="{1A42957F-9D34-48FC-B946-66D84FDE5082}"/>
          </ac:spMkLst>
        </pc:spChg>
        <pc:spChg chg="mod">
          <ac:chgData name="Ricardo Adolfo Mora Gaitan" userId="23eef424-528b-4709-a05b-6114ec69ce78" providerId="ADAL" clId="{B2183409-FE4E-438D-B8C6-F319088A9739}" dt="2026-01-19T18:31:07.694" v="182" actId="1076"/>
          <ac:spMkLst>
            <pc:docMk/>
            <pc:sldMk cId="1855367379" sldId="323"/>
            <ac:spMk id="33" creationId="{1D7271C2-D959-47B4-AA30-97D1BDDC7971}"/>
          </ac:spMkLst>
        </pc:spChg>
        <pc:picChg chg="add mod modCrop">
          <ac:chgData name="Ricardo Adolfo Mora Gaitan" userId="23eef424-528b-4709-a05b-6114ec69ce78" providerId="ADAL" clId="{B2183409-FE4E-438D-B8C6-F319088A9739}" dt="2026-01-19T18:30:17.197" v="172" actId="732"/>
          <ac:picMkLst>
            <pc:docMk/>
            <pc:sldMk cId="1855367379" sldId="323"/>
            <ac:picMk id="3" creationId="{399B8602-8DE9-4700-B72B-246D772D8CB6}"/>
          </ac:picMkLst>
        </pc:picChg>
        <pc:picChg chg="add mod modCrop">
          <ac:chgData name="Ricardo Adolfo Mora Gaitan" userId="23eef424-528b-4709-a05b-6114ec69ce78" providerId="ADAL" clId="{B2183409-FE4E-438D-B8C6-F319088A9739}" dt="2026-01-19T18:30:54.410" v="181" actId="732"/>
          <ac:picMkLst>
            <pc:docMk/>
            <pc:sldMk cId="1855367379" sldId="323"/>
            <ac:picMk id="5" creationId="{D1F8A374-6549-4FD2-B3AC-E4E9C1BCB605}"/>
          </ac:picMkLst>
        </pc:picChg>
        <pc:picChg chg="add del">
          <ac:chgData name="Ricardo Adolfo Mora Gaitan" userId="23eef424-528b-4709-a05b-6114ec69ce78" providerId="ADAL" clId="{B2183409-FE4E-438D-B8C6-F319088A9739}" dt="2026-01-19T18:29:32.118" v="163" actId="478"/>
          <ac:picMkLst>
            <pc:docMk/>
            <pc:sldMk cId="1855367379" sldId="323"/>
            <ac:picMk id="52" creationId="{58286A7C-FB9A-429F-930C-1BB379237FDA}"/>
          </ac:picMkLst>
        </pc:picChg>
        <pc:picChg chg="del">
          <ac:chgData name="Ricardo Adolfo Mora Gaitan" userId="23eef424-528b-4709-a05b-6114ec69ce78" providerId="ADAL" clId="{B2183409-FE4E-438D-B8C6-F319088A9739}" dt="2026-01-19T18:29:34.229" v="164" actId="478"/>
          <ac:picMkLst>
            <pc:docMk/>
            <pc:sldMk cId="1855367379" sldId="323"/>
            <ac:picMk id="54" creationId="{56EEA222-2A1C-49FF-B3F6-6BFAFC7AF2CA}"/>
          </ac:picMkLst>
        </pc:picChg>
      </pc:sldChg>
      <pc:sldChg chg="addSp modSp mod">
        <pc:chgData name="Ricardo Adolfo Mora Gaitan" userId="23eef424-528b-4709-a05b-6114ec69ce78" providerId="ADAL" clId="{B2183409-FE4E-438D-B8C6-F319088A9739}" dt="2026-01-19T16:54:25.056" v="153" actId="14100"/>
        <pc:sldMkLst>
          <pc:docMk/>
          <pc:sldMk cId="1339053338" sldId="358"/>
        </pc:sldMkLst>
        <pc:spChg chg="mod">
          <ac:chgData name="Ricardo Adolfo Mora Gaitan" userId="23eef424-528b-4709-a05b-6114ec69ce78" providerId="ADAL" clId="{B2183409-FE4E-438D-B8C6-F319088A9739}" dt="2026-01-19T16:54:18.416" v="151" actId="1076"/>
          <ac:spMkLst>
            <pc:docMk/>
            <pc:sldMk cId="1339053338" sldId="358"/>
            <ac:spMk id="11" creationId="{85BB1BB9-F4AA-2D61-3C1B-74A58B29D078}"/>
          </ac:spMkLst>
        </pc:spChg>
        <pc:cxnChg chg="add mod">
          <ac:chgData name="Ricardo Adolfo Mora Gaitan" userId="23eef424-528b-4709-a05b-6114ec69ce78" providerId="ADAL" clId="{B2183409-FE4E-438D-B8C6-F319088A9739}" dt="2026-01-19T16:54:25.056" v="153" actId="14100"/>
          <ac:cxnSpMkLst>
            <pc:docMk/>
            <pc:sldMk cId="1339053338" sldId="358"/>
            <ac:cxnSpMk id="4" creationId="{00A65B40-33FD-4695-9F37-789CE21C4A22}"/>
          </ac:cxnSpMkLst>
        </pc:cxnChg>
      </pc:sldChg>
      <pc:sldChg chg="new">
        <pc:chgData name="Ricardo Adolfo Mora Gaitan" userId="23eef424-528b-4709-a05b-6114ec69ce78" providerId="ADAL" clId="{B2183409-FE4E-438D-B8C6-F319088A9739}" dt="2026-01-19T16:53:53.706" v="149" actId="680"/>
        <pc:sldMkLst>
          <pc:docMk/>
          <pc:sldMk cId="2603055867" sldId="366"/>
        </pc:sldMkLst>
      </pc:sldChg>
      <pc:sldChg chg="new">
        <pc:chgData name="Ricardo Adolfo Mora Gaitan" userId="23eef424-528b-4709-a05b-6114ec69ce78" providerId="ADAL" clId="{B2183409-FE4E-438D-B8C6-F319088A9739}" dt="2026-01-19T16:54:54.567" v="154" actId="680"/>
        <pc:sldMkLst>
          <pc:docMk/>
          <pc:sldMk cId="1867581696" sldId="367"/>
        </pc:sldMkLst>
      </pc:sldChg>
      <pc:sldChg chg="new">
        <pc:chgData name="Ricardo Adolfo Mora Gaitan" userId="23eef424-528b-4709-a05b-6114ec69ce78" providerId="ADAL" clId="{B2183409-FE4E-438D-B8C6-F319088A9739}" dt="2026-01-19T16:55:00.423" v="155" actId="680"/>
        <pc:sldMkLst>
          <pc:docMk/>
          <pc:sldMk cId="3511474312" sldId="368"/>
        </pc:sldMkLst>
      </pc:sldChg>
      <pc:sldChg chg="new">
        <pc:chgData name="Ricardo Adolfo Mora Gaitan" userId="23eef424-528b-4709-a05b-6114ec69ce78" providerId="ADAL" clId="{B2183409-FE4E-438D-B8C6-F319088A9739}" dt="2026-01-19T16:55:12.151" v="156" actId="680"/>
        <pc:sldMkLst>
          <pc:docMk/>
          <pc:sldMk cId="3571825698" sldId="369"/>
        </pc:sldMkLst>
      </pc:sldChg>
      <pc:sldChg chg="new">
        <pc:chgData name="Ricardo Adolfo Mora Gaitan" userId="23eef424-528b-4709-a05b-6114ec69ce78" providerId="ADAL" clId="{B2183409-FE4E-438D-B8C6-F319088A9739}" dt="2026-01-19T16:55:22.512" v="157" actId="680"/>
        <pc:sldMkLst>
          <pc:docMk/>
          <pc:sldMk cId="4101855668" sldId="370"/>
        </pc:sldMkLst>
      </pc:sldChg>
      <pc:sldChg chg="new">
        <pc:chgData name="Ricardo Adolfo Mora Gaitan" userId="23eef424-528b-4709-a05b-6114ec69ce78" providerId="ADAL" clId="{B2183409-FE4E-438D-B8C6-F319088A9739}" dt="2026-01-19T16:55:32.321" v="158" actId="680"/>
        <pc:sldMkLst>
          <pc:docMk/>
          <pc:sldMk cId="1749131054" sldId="371"/>
        </pc:sldMkLst>
      </pc:sldChg>
      <pc:sldChg chg="new">
        <pc:chgData name="Ricardo Adolfo Mora Gaitan" userId="23eef424-528b-4709-a05b-6114ec69ce78" providerId="ADAL" clId="{B2183409-FE4E-438D-B8C6-F319088A9739}" dt="2026-01-19T16:55:35.274" v="159" actId="680"/>
        <pc:sldMkLst>
          <pc:docMk/>
          <pc:sldMk cId="4014967752" sldId="372"/>
        </pc:sldMkLst>
      </pc:sldChg>
      <pc:sldChg chg="new">
        <pc:chgData name="Ricardo Adolfo Mora Gaitan" userId="23eef424-528b-4709-a05b-6114ec69ce78" providerId="ADAL" clId="{B2183409-FE4E-438D-B8C6-F319088A9739}" dt="2026-01-19T16:55:40.213" v="160" actId="680"/>
        <pc:sldMkLst>
          <pc:docMk/>
          <pc:sldMk cId="1928468036" sldId="373"/>
        </pc:sldMkLst>
      </pc:sldChg>
      <pc:sldChg chg="addSp delSp modSp new mod">
        <pc:chgData name="Ricardo Adolfo Mora Gaitan" userId="23eef424-528b-4709-a05b-6114ec69ce78" providerId="ADAL" clId="{B2183409-FE4E-438D-B8C6-F319088A9739}" dt="2026-01-19T18:56:20.827" v="352" actId="14100"/>
        <pc:sldMkLst>
          <pc:docMk/>
          <pc:sldMk cId="2563709681" sldId="374"/>
        </pc:sldMkLst>
        <pc:spChg chg="add mod">
          <ac:chgData name="Ricardo Adolfo Mora Gaitan" userId="23eef424-528b-4709-a05b-6114ec69ce78" providerId="ADAL" clId="{B2183409-FE4E-438D-B8C6-F319088A9739}" dt="2026-01-19T18:35:30.055" v="200" actId="20577"/>
          <ac:spMkLst>
            <pc:docMk/>
            <pc:sldMk cId="2563709681" sldId="374"/>
            <ac:spMk id="2" creationId="{F3027279-503C-427C-A4EF-C1324C20D497}"/>
          </ac:spMkLst>
        </pc:spChg>
        <pc:spChg chg="add del mod">
          <ac:chgData name="Ricardo Adolfo Mora Gaitan" userId="23eef424-528b-4709-a05b-6114ec69ce78" providerId="ADAL" clId="{B2183409-FE4E-438D-B8C6-F319088A9739}" dt="2026-01-19T18:52:53.455" v="331" actId="478"/>
          <ac:spMkLst>
            <pc:docMk/>
            <pc:sldMk cId="2563709681" sldId="374"/>
            <ac:spMk id="47" creationId="{435B854F-B14F-4F89-BF00-7901CEA9134A}"/>
          </ac:spMkLst>
        </pc:sp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4" creationId="{E2F1F34C-858B-4651-B39E-4928B9206156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6" creationId="{E19490E3-3CE7-4C6B-85AA-C3E5BE071BB0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8" creationId="{75A79BE9-FB60-4E6C-A76E-0EF2227F2CC3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10" creationId="{0BBB3201-E50C-4FD8-A162-096F94A54C8A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12" creationId="{091753BF-B2D5-4AD2-B0CF-02B3EAD9E239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14" creationId="{3A29AB21-1FE6-4CDD-942D-ECB0B381F615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16" creationId="{E8232D2A-DA2E-4814-AB4E-B4AD9163A21C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18" creationId="{35640BB9-C938-46FA-87B2-2F1FF5FCF4D4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20" creationId="{F0EE7404-3479-483A-9B2A-0D87EEDD1BE0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22" creationId="{5BC9CBC6-0D06-4A12-B48F-369548A051A0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24" creationId="{F634E788-B706-4380-B82F-3D69A00272F9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26" creationId="{2748C9B7-E72A-45D7-B744-78E88CF898AA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28" creationId="{8DA90503-6E62-42BE-BC41-3E88A388048A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30" creationId="{050BD399-78DC-44CD-ABBB-548C7842C425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32" creationId="{C0BAD05B-AE0E-4FFE-B230-297F41E72DCE}"/>
          </ac:picMkLst>
        </pc:picChg>
        <pc:picChg chg="add del mod">
          <ac:chgData name="Ricardo Adolfo Mora Gaitan" userId="23eef424-528b-4709-a05b-6114ec69ce78" providerId="ADAL" clId="{B2183409-FE4E-438D-B8C6-F319088A9739}" dt="2026-01-19T18:45:37.994" v="259" actId="478"/>
          <ac:picMkLst>
            <pc:docMk/>
            <pc:sldMk cId="2563709681" sldId="374"/>
            <ac:picMk id="34" creationId="{AA3740B8-490E-47B4-A312-7976154D09AB}"/>
          </ac:picMkLst>
        </pc:picChg>
        <pc:picChg chg="add del mod">
          <ac:chgData name="Ricardo Adolfo Mora Gaitan" userId="23eef424-528b-4709-a05b-6114ec69ce78" providerId="ADAL" clId="{B2183409-FE4E-438D-B8C6-F319088A9739}" dt="2026-01-19T18:46:36.146" v="266" actId="478"/>
          <ac:picMkLst>
            <pc:docMk/>
            <pc:sldMk cId="2563709681" sldId="374"/>
            <ac:picMk id="36" creationId="{51173D1D-4E66-4CE0-83D4-0697F43E99D8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38" creationId="{C4FA2F51-185D-4AC2-A6E6-509CAE72AE97}"/>
          </ac:picMkLst>
        </pc:picChg>
        <pc:picChg chg="add del mod">
          <ac:chgData name="Ricardo Adolfo Mora Gaitan" userId="23eef424-528b-4709-a05b-6114ec69ce78" providerId="ADAL" clId="{B2183409-FE4E-438D-B8C6-F319088A9739}" dt="2026-01-19T18:50:04.272" v="276" actId="478"/>
          <ac:picMkLst>
            <pc:docMk/>
            <pc:sldMk cId="2563709681" sldId="374"/>
            <ac:picMk id="40" creationId="{849A48AF-8C45-4E3B-85F1-EB36E6A14346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42" creationId="{53A721D2-1FA1-4D06-8FFF-57A10F8ADA38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44" creationId="{D3EAC461-C7E5-402C-95DE-57710572C371}"/>
          </ac:picMkLst>
        </pc:picChg>
        <pc:picChg chg="add mod">
          <ac:chgData name="Ricardo Adolfo Mora Gaitan" userId="23eef424-528b-4709-a05b-6114ec69ce78" providerId="ADAL" clId="{B2183409-FE4E-438D-B8C6-F319088A9739}" dt="2026-01-19T18:52:59.961" v="334" actId="1076"/>
          <ac:picMkLst>
            <pc:docMk/>
            <pc:sldMk cId="2563709681" sldId="374"/>
            <ac:picMk id="46" creationId="{F8B651C6-AAF4-4CEF-9B7E-379A64CA74F0}"/>
          </ac:picMkLst>
        </pc:picChg>
        <pc:picChg chg="add mod">
          <ac:chgData name="Ricardo Adolfo Mora Gaitan" userId="23eef424-528b-4709-a05b-6114ec69ce78" providerId="ADAL" clId="{B2183409-FE4E-438D-B8C6-F319088A9739}" dt="2026-01-19T18:55:12.692" v="345" actId="207"/>
          <ac:picMkLst>
            <pc:docMk/>
            <pc:sldMk cId="2563709681" sldId="374"/>
            <ac:picMk id="48" creationId="{66EE8C2A-40A4-422F-B62A-887E5480D06C}"/>
          </ac:picMkLst>
        </pc:picChg>
        <pc:picChg chg="add mod">
          <ac:chgData name="Ricardo Adolfo Mora Gaitan" userId="23eef424-528b-4709-a05b-6114ec69ce78" providerId="ADAL" clId="{B2183409-FE4E-438D-B8C6-F319088A9739}" dt="2026-01-19T18:56:20.827" v="352" actId="14100"/>
          <ac:picMkLst>
            <pc:docMk/>
            <pc:sldMk cId="2563709681" sldId="374"/>
            <ac:picMk id="49" creationId="{DAA78E4C-37E7-42C5-9EB7-336893914513}"/>
          </ac:picMkLst>
        </pc:picChg>
      </pc:sldChg>
      <pc:sldChg chg="addSp modSp add mod">
        <pc:chgData name="Ricardo Adolfo Mora Gaitan" userId="23eef424-528b-4709-a05b-6114ec69ce78" providerId="ADAL" clId="{B2183409-FE4E-438D-B8C6-F319088A9739}" dt="2026-01-19T18:56:30.519" v="354" actId="207"/>
        <pc:sldMkLst>
          <pc:docMk/>
          <pc:sldMk cId="102098976" sldId="375"/>
        </pc:sldMkLst>
        <pc:picChg chg="mod">
          <ac:chgData name="Ricardo Adolfo Mora Gaitan" userId="23eef424-528b-4709-a05b-6114ec69ce78" providerId="ADAL" clId="{B2183409-FE4E-438D-B8C6-F319088A9739}" dt="2026-01-19T18:53:17.946" v="336" actId="207"/>
          <ac:picMkLst>
            <pc:docMk/>
            <pc:sldMk cId="102098976" sldId="375"/>
            <ac:picMk id="4" creationId="{E2F1F34C-858B-4651-B39E-4928B9206156}"/>
          </ac:picMkLst>
        </pc:picChg>
        <pc:picChg chg="add mod">
          <ac:chgData name="Ricardo Adolfo Mora Gaitan" userId="23eef424-528b-4709-a05b-6114ec69ce78" providerId="ADAL" clId="{B2183409-FE4E-438D-B8C6-F319088A9739}" dt="2026-01-19T18:55:05.185" v="343" actId="1076"/>
          <ac:picMkLst>
            <pc:docMk/>
            <pc:sldMk cId="102098976" sldId="375"/>
            <ac:picMk id="5" creationId="{F207960B-72E4-47FC-8717-4AD5EEAF7CA7}"/>
          </ac:picMkLst>
        </pc:picChg>
        <pc:picChg chg="mod">
          <ac:chgData name="Ricardo Adolfo Mora Gaitan" userId="23eef424-528b-4709-a05b-6114ec69ce78" providerId="ADAL" clId="{B2183409-FE4E-438D-B8C6-F319088A9739}" dt="2026-01-19T18:53:17.946" v="336" actId="207"/>
          <ac:picMkLst>
            <pc:docMk/>
            <pc:sldMk cId="102098976" sldId="375"/>
            <ac:picMk id="6" creationId="{E19490E3-3CE7-4C6B-85AA-C3E5BE071BB0}"/>
          </ac:picMkLst>
        </pc:picChg>
        <pc:picChg chg="mod">
          <ac:chgData name="Ricardo Adolfo Mora Gaitan" userId="23eef424-528b-4709-a05b-6114ec69ce78" providerId="ADAL" clId="{B2183409-FE4E-438D-B8C6-F319088A9739}" dt="2026-01-19T18:53:17.946" v="336" actId="207"/>
          <ac:picMkLst>
            <pc:docMk/>
            <pc:sldMk cId="102098976" sldId="375"/>
            <ac:picMk id="8" creationId="{75A79BE9-FB60-4E6C-A76E-0EF2227F2CC3}"/>
          </ac:picMkLst>
        </pc:picChg>
        <pc:picChg chg="add mod">
          <ac:chgData name="Ricardo Adolfo Mora Gaitan" userId="23eef424-528b-4709-a05b-6114ec69ce78" providerId="ADAL" clId="{B2183409-FE4E-438D-B8C6-F319088A9739}" dt="2026-01-19T18:56:30.519" v="354" actId="207"/>
          <ac:picMkLst>
            <pc:docMk/>
            <pc:sldMk cId="102098976" sldId="375"/>
            <ac:picMk id="9" creationId="{B660D8E1-6222-46BB-AF8A-A6FF70621109}"/>
          </ac:picMkLst>
        </pc:picChg>
        <pc:picChg chg="mod">
          <ac:chgData name="Ricardo Adolfo Mora Gaitan" userId="23eef424-528b-4709-a05b-6114ec69ce78" providerId="ADAL" clId="{B2183409-FE4E-438D-B8C6-F319088A9739}" dt="2026-01-19T18:53:17.946" v="336" actId="207"/>
          <ac:picMkLst>
            <pc:docMk/>
            <pc:sldMk cId="102098976" sldId="375"/>
            <ac:picMk id="10" creationId="{0BBB3201-E50C-4FD8-A162-096F94A54C8A}"/>
          </ac:picMkLst>
        </pc:picChg>
        <pc:picChg chg="mod">
          <ac:chgData name="Ricardo Adolfo Mora Gaitan" userId="23eef424-528b-4709-a05b-6114ec69ce78" providerId="ADAL" clId="{B2183409-FE4E-438D-B8C6-F319088A9739}" dt="2026-01-19T18:53:17.946" v="336" actId="207"/>
          <ac:picMkLst>
            <pc:docMk/>
            <pc:sldMk cId="102098976" sldId="375"/>
            <ac:picMk id="12" creationId="{091753BF-B2D5-4AD2-B0CF-02B3EAD9E239}"/>
          </ac:picMkLst>
        </pc:picChg>
        <pc:picChg chg="mod">
          <ac:chgData name="Ricardo Adolfo Mora Gaitan" userId="23eef424-528b-4709-a05b-6114ec69ce78" providerId="ADAL" clId="{B2183409-FE4E-438D-B8C6-F319088A9739}" dt="2026-01-19T18:53:24.960" v="337" actId="208"/>
          <ac:picMkLst>
            <pc:docMk/>
            <pc:sldMk cId="102098976" sldId="375"/>
            <ac:picMk id="14" creationId="{3A29AB21-1FE6-4CDD-942D-ECB0B381F615}"/>
          </ac:picMkLst>
        </pc:picChg>
        <pc:picChg chg="mod">
          <ac:chgData name="Ricardo Adolfo Mora Gaitan" userId="23eef424-528b-4709-a05b-6114ec69ce78" providerId="ADAL" clId="{B2183409-FE4E-438D-B8C6-F319088A9739}" dt="2026-01-19T18:53:17.946" v="336" actId="207"/>
          <ac:picMkLst>
            <pc:docMk/>
            <pc:sldMk cId="102098976" sldId="375"/>
            <ac:picMk id="16" creationId="{E8232D2A-DA2E-4814-AB4E-B4AD9163A21C}"/>
          </ac:picMkLst>
        </pc:picChg>
        <pc:picChg chg="mod">
          <ac:chgData name="Ricardo Adolfo Mora Gaitan" userId="23eef424-528b-4709-a05b-6114ec69ce78" providerId="ADAL" clId="{B2183409-FE4E-438D-B8C6-F319088A9739}" dt="2026-01-19T18:53:17.946" v="336" actId="207"/>
          <ac:picMkLst>
            <pc:docMk/>
            <pc:sldMk cId="102098976" sldId="375"/>
            <ac:picMk id="18" creationId="{35640BB9-C938-46FA-87B2-2F1FF5FCF4D4}"/>
          </ac:picMkLst>
        </pc:picChg>
        <pc:picChg chg="mod">
          <ac:chgData name="Ricardo Adolfo Mora Gaitan" userId="23eef424-528b-4709-a05b-6114ec69ce78" providerId="ADAL" clId="{B2183409-FE4E-438D-B8C6-F319088A9739}" dt="2026-01-19T18:53:17.946" v="336" actId="207"/>
          <ac:picMkLst>
            <pc:docMk/>
            <pc:sldMk cId="102098976" sldId="375"/>
            <ac:picMk id="20" creationId="{F0EE7404-3479-483A-9B2A-0D87EEDD1BE0}"/>
          </ac:picMkLst>
        </pc:picChg>
        <pc:picChg chg="mod">
          <ac:chgData name="Ricardo Adolfo Mora Gaitan" userId="23eef424-528b-4709-a05b-6114ec69ce78" providerId="ADAL" clId="{B2183409-FE4E-438D-B8C6-F319088A9739}" dt="2026-01-19T18:53:24.960" v="337" actId="208"/>
          <ac:picMkLst>
            <pc:docMk/>
            <pc:sldMk cId="102098976" sldId="375"/>
            <ac:picMk id="22" creationId="{5BC9CBC6-0D06-4A12-B48F-369548A051A0}"/>
          </ac:picMkLst>
        </pc:picChg>
        <pc:picChg chg="mod">
          <ac:chgData name="Ricardo Adolfo Mora Gaitan" userId="23eef424-528b-4709-a05b-6114ec69ce78" providerId="ADAL" clId="{B2183409-FE4E-438D-B8C6-F319088A9739}" dt="2026-01-19T18:53:17.946" v="336" actId="207"/>
          <ac:picMkLst>
            <pc:docMk/>
            <pc:sldMk cId="102098976" sldId="375"/>
            <ac:picMk id="24" creationId="{F634E788-B706-4380-B82F-3D69A00272F9}"/>
          </ac:picMkLst>
        </pc:picChg>
        <pc:picChg chg="mod">
          <ac:chgData name="Ricardo Adolfo Mora Gaitan" userId="23eef424-528b-4709-a05b-6114ec69ce78" providerId="ADAL" clId="{B2183409-FE4E-438D-B8C6-F319088A9739}" dt="2026-01-19T18:53:17.946" v="336" actId="207"/>
          <ac:picMkLst>
            <pc:docMk/>
            <pc:sldMk cId="102098976" sldId="375"/>
            <ac:picMk id="26" creationId="{2748C9B7-E72A-45D7-B744-78E88CF898AA}"/>
          </ac:picMkLst>
        </pc:picChg>
        <pc:picChg chg="mod">
          <ac:chgData name="Ricardo Adolfo Mora Gaitan" userId="23eef424-528b-4709-a05b-6114ec69ce78" providerId="ADAL" clId="{B2183409-FE4E-438D-B8C6-F319088A9739}" dt="2026-01-19T18:53:17.946" v="336" actId="207"/>
          <ac:picMkLst>
            <pc:docMk/>
            <pc:sldMk cId="102098976" sldId="375"/>
            <ac:picMk id="28" creationId="{8DA90503-6E62-42BE-BC41-3E88A388048A}"/>
          </ac:picMkLst>
        </pc:picChg>
        <pc:picChg chg="mod">
          <ac:chgData name="Ricardo Adolfo Mora Gaitan" userId="23eef424-528b-4709-a05b-6114ec69ce78" providerId="ADAL" clId="{B2183409-FE4E-438D-B8C6-F319088A9739}" dt="2026-01-19T18:53:17.946" v="336" actId="207"/>
          <ac:picMkLst>
            <pc:docMk/>
            <pc:sldMk cId="102098976" sldId="375"/>
            <ac:picMk id="30" creationId="{050BD399-78DC-44CD-ABBB-548C7842C425}"/>
          </ac:picMkLst>
        </pc:picChg>
        <pc:picChg chg="mod">
          <ac:chgData name="Ricardo Adolfo Mora Gaitan" userId="23eef424-528b-4709-a05b-6114ec69ce78" providerId="ADAL" clId="{B2183409-FE4E-438D-B8C6-F319088A9739}" dt="2026-01-19T18:53:17.946" v="336" actId="207"/>
          <ac:picMkLst>
            <pc:docMk/>
            <pc:sldMk cId="102098976" sldId="375"/>
            <ac:picMk id="32" creationId="{C0BAD05B-AE0E-4FFE-B230-297F41E72DCE}"/>
          </ac:picMkLst>
        </pc:picChg>
        <pc:picChg chg="mod">
          <ac:chgData name="Ricardo Adolfo Mora Gaitan" userId="23eef424-528b-4709-a05b-6114ec69ce78" providerId="ADAL" clId="{B2183409-FE4E-438D-B8C6-F319088A9739}" dt="2026-01-19T18:53:17.946" v="336" actId="207"/>
          <ac:picMkLst>
            <pc:docMk/>
            <pc:sldMk cId="102098976" sldId="375"/>
            <ac:picMk id="38" creationId="{C4FA2F51-185D-4AC2-A6E6-509CAE72AE97}"/>
          </ac:picMkLst>
        </pc:picChg>
        <pc:picChg chg="mod">
          <ac:chgData name="Ricardo Adolfo Mora Gaitan" userId="23eef424-528b-4709-a05b-6114ec69ce78" providerId="ADAL" clId="{B2183409-FE4E-438D-B8C6-F319088A9739}" dt="2026-01-19T18:53:17.946" v="336" actId="207"/>
          <ac:picMkLst>
            <pc:docMk/>
            <pc:sldMk cId="102098976" sldId="375"/>
            <ac:picMk id="42" creationId="{53A721D2-1FA1-4D06-8FFF-57A10F8ADA38}"/>
          </ac:picMkLst>
        </pc:picChg>
        <pc:picChg chg="mod">
          <ac:chgData name="Ricardo Adolfo Mora Gaitan" userId="23eef424-528b-4709-a05b-6114ec69ce78" providerId="ADAL" clId="{B2183409-FE4E-438D-B8C6-F319088A9739}" dt="2026-01-19T18:53:24.960" v="337" actId="208"/>
          <ac:picMkLst>
            <pc:docMk/>
            <pc:sldMk cId="102098976" sldId="375"/>
            <ac:picMk id="44" creationId="{D3EAC461-C7E5-402C-95DE-57710572C371}"/>
          </ac:picMkLst>
        </pc:picChg>
        <pc:picChg chg="mod">
          <ac:chgData name="Ricardo Adolfo Mora Gaitan" userId="23eef424-528b-4709-a05b-6114ec69ce78" providerId="ADAL" clId="{B2183409-FE4E-438D-B8C6-F319088A9739}" dt="2026-01-19T18:53:17.946" v="336" actId="207"/>
          <ac:picMkLst>
            <pc:docMk/>
            <pc:sldMk cId="102098976" sldId="375"/>
            <ac:picMk id="46" creationId="{F8B651C6-AAF4-4CEF-9B7E-379A64CA74F0}"/>
          </ac:picMkLst>
        </pc:picChg>
      </pc:sldChg>
      <pc:sldMasterChg chg="addSp delSp modSp mod addSldLayout delSldLayout modSldLayout">
        <pc:chgData name="Ricardo Adolfo Mora Gaitan" userId="23eef424-528b-4709-a05b-6114ec69ce78" providerId="ADAL" clId="{B2183409-FE4E-438D-B8C6-F319088A9739}" dt="2026-01-19T16:52:40.185" v="148" actId="167"/>
        <pc:sldMasterMkLst>
          <pc:docMk/>
          <pc:sldMasterMk cId="1294600981" sldId="2147483733"/>
        </pc:sldMasterMkLst>
        <pc:spChg chg="del">
          <ac:chgData name="Ricardo Adolfo Mora Gaitan" userId="23eef424-528b-4709-a05b-6114ec69ce78" providerId="ADAL" clId="{B2183409-FE4E-438D-B8C6-F319088A9739}" dt="2026-01-19T15:19:47.221" v="5" actId="478"/>
          <ac:spMkLst>
            <pc:docMk/>
            <pc:sldMasterMk cId="1294600981" sldId="2147483733"/>
            <ac:spMk id="2" creationId="{7BD18193-1CE0-B3D6-DBFB-8A925C1DD47C}"/>
          </ac:spMkLst>
        </pc:spChg>
        <pc:spChg chg="del">
          <ac:chgData name="Ricardo Adolfo Mora Gaitan" userId="23eef424-528b-4709-a05b-6114ec69ce78" providerId="ADAL" clId="{B2183409-FE4E-438D-B8C6-F319088A9739}" dt="2026-01-19T15:19:47.221" v="5" actId="478"/>
          <ac:spMkLst>
            <pc:docMk/>
            <pc:sldMasterMk cId="1294600981" sldId="2147483733"/>
            <ac:spMk id="3" creationId="{2D0C29DB-9B8E-F9B3-808D-25EC6CBD7BC1}"/>
          </ac:spMkLst>
        </pc:spChg>
        <pc:picChg chg="add mod">
          <ac:chgData name="Ricardo Adolfo Mora Gaitan" userId="23eef424-528b-4709-a05b-6114ec69ce78" providerId="ADAL" clId="{B2183409-FE4E-438D-B8C6-F319088A9739}" dt="2026-01-19T16:47:55.399" v="137" actId="931"/>
          <ac:picMkLst>
            <pc:docMk/>
            <pc:sldMasterMk cId="1294600981" sldId="2147483733"/>
            <ac:picMk id="5" creationId="{63135592-B8FC-4C00-8807-EA83DF9DCC72}"/>
          </ac:picMkLst>
        </pc:picChg>
        <pc:sldLayoutChg chg="addSp modSp mod">
          <pc:chgData name="Ricardo Adolfo Mora Gaitan" userId="23eef424-528b-4709-a05b-6114ec69ce78" providerId="ADAL" clId="{B2183409-FE4E-438D-B8C6-F319088A9739}" dt="2026-01-19T15:20:08.226" v="7" actId="167"/>
          <pc:sldLayoutMkLst>
            <pc:docMk/>
            <pc:sldMasterMk cId="1294600981" sldId="2147483733"/>
            <pc:sldLayoutMk cId="2186749087" sldId="2147483734"/>
          </pc:sldLayoutMkLst>
          <pc:picChg chg="add mod ord">
            <ac:chgData name="Ricardo Adolfo Mora Gaitan" userId="23eef424-528b-4709-a05b-6114ec69ce78" providerId="ADAL" clId="{B2183409-FE4E-438D-B8C6-F319088A9739}" dt="2026-01-19T15:20:08.226" v="7" actId="167"/>
            <ac:picMkLst>
              <pc:docMk/>
              <pc:sldMasterMk cId="1294600981" sldId="2147483733"/>
              <pc:sldLayoutMk cId="2186749087" sldId="2147483734"/>
              <ac:picMk id="5" creationId="{9A8913BA-7DAC-426C-9B70-FE2483B4EB15}"/>
            </ac:picMkLst>
          </pc:picChg>
        </pc:sldLayoutChg>
        <pc:sldLayoutChg chg="addSp modSp mod">
          <pc:chgData name="Ricardo Adolfo Mora Gaitan" userId="23eef424-528b-4709-a05b-6114ec69ce78" providerId="ADAL" clId="{B2183409-FE4E-438D-B8C6-F319088A9739}" dt="2026-01-19T16:48:58.980" v="138" actId="6014"/>
          <pc:sldLayoutMkLst>
            <pc:docMk/>
            <pc:sldMasterMk cId="1294600981" sldId="2147483733"/>
            <pc:sldLayoutMk cId="30168558" sldId="2147483735"/>
          </pc:sldLayoutMkLst>
          <pc:picChg chg="add mod ord">
            <ac:chgData name="Ricardo Adolfo Mora Gaitan" userId="23eef424-528b-4709-a05b-6114ec69ce78" providerId="ADAL" clId="{B2183409-FE4E-438D-B8C6-F319088A9739}" dt="2026-01-19T16:47:20.599" v="136" actId="167"/>
            <ac:picMkLst>
              <pc:docMk/>
              <pc:sldMasterMk cId="1294600981" sldId="2147483733"/>
              <pc:sldLayoutMk cId="30168558" sldId="2147483735"/>
              <ac:picMk id="5" creationId="{D3072615-0628-47CC-AB0D-4C38BCCADFEF}"/>
            </ac:picMkLst>
          </pc:picChg>
        </pc:sldLayoutChg>
        <pc:sldLayoutChg chg="addSp modSp mod">
          <pc:chgData name="Ricardo Adolfo Mora Gaitan" userId="23eef424-528b-4709-a05b-6114ec69ce78" providerId="ADAL" clId="{B2183409-FE4E-438D-B8C6-F319088A9739}" dt="2026-01-19T15:24:45.195" v="23" actId="207"/>
          <pc:sldLayoutMkLst>
            <pc:docMk/>
            <pc:sldMasterMk cId="1294600981" sldId="2147483733"/>
            <pc:sldLayoutMk cId="1136867502" sldId="2147483736"/>
          </pc:sldLayoutMkLst>
          <pc:spChg chg="mod">
            <ac:chgData name="Ricardo Adolfo Mora Gaitan" userId="23eef424-528b-4709-a05b-6114ec69ce78" providerId="ADAL" clId="{B2183409-FE4E-438D-B8C6-F319088A9739}" dt="2026-01-19T15:24:45.195" v="23" actId="207"/>
            <ac:spMkLst>
              <pc:docMk/>
              <pc:sldMasterMk cId="1294600981" sldId="2147483733"/>
              <pc:sldLayoutMk cId="1136867502" sldId="2147483736"/>
              <ac:spMk id="2" creationId="{812820B4-4B49-40D2-0047-70AE48AA87A3}"/>
            </ac:spMkLst>
          </pc:spChg>
          <pc:spChg chg="mod">
            <ac:chgData name="Ricardo Adolfo Mora Gaitan" userId="23eef424-528b-4709-a05b-6114ec69ce78" providerId="ADAL" clId="{B2183409-FE4E-438D-B8C6-F319088A9739}" dt="2026-01-19T15:24:45.195" v="23" actId="207"/>
            <ac:spMkLst>
              <pc:docMk/>
              <pc:sldMasterMk cId="1294600981" sldId="2147483733"/>
              <pc:sldLayoutMk cId="1136867502" sldId="2147483736"/>
              <ac:spMk id="3" creationId="{E97599A2-2643-0AB8-1873-8199241766BF}"/>
            </ac:spMkLst>
          </pc:spChg>
          <pc:picChg chg="add mod ord">
            <ac:chgData name="Ricardo Adolfo Mora Gaitan" userId="23eef424-528b-4709-a05b-6114ec69ce78" providerId="ADAL" clId="{B2183409-FE4E-438D-B8C6-F319088A9739}" dt="2026-01-19T15:24:28.552" v="22" actId="167"/>
            <ac:picMkLst>
              <pc:docMk/>
              <pc:sldMasterMk cId="1294600981" sldId="2147483733"/>
              <pc:sldLayoutMk cId="1136867502" sldId="2147483736"/>
              <ac:picMk id="5" creationId="{E2C15E9C-E08B-48B5-B005-2928908F2E05}"/>
            </ac:picMkLst>
          </pc:picChg>
        </pc:sldLayoutChg>
        <pc:sldLayoutChg chg="addSp delSp modSp mod">
          <pc:chgData name="Ricardo Adolfo Mora Gaitan" userId="23eef424-528b-4709-a05b-6114ec69ce78" providerId="ADAL" clId="{B2183409-FE4E-438D-B8C6-F319088A9739}" dt="2026-01-19T15:30:26.142" v="43" actId="14100"/>
          <pc:sldLayoutMkLst>
            <pc:docMk/>
            <pc:sldMasterMk cId="1294600981" sldId="2147483733"/>
            <pc:sldLayoutMk cId="1322938565" sldId="2147483737"/>
          </pc:sldLayoutMkLst>
          <pc:spChg chg="mod">
            <ac:chgData name="Ricardo Adolfo Mora Gaitan" userId="23eef424-528b-4709-a05b-6114ec69ce78" providerId="ADAL" clId="{B2183409-FE4E-438D-B8C6-F319088A9739}" dt="2026-01-19T15:26:48.993" v="31" actId="207"/>
            <ac:spMkLst>
              <pc:docMk/>
              <pc:sldMasterMk cId="1294600981" sldId="2147483733"/>
              <pc:sldLayoutMk cId="1322938565" sldId="2147483737"/>
              <ac:spMk id="2" creationId="{DCBE8F29-DE1E-E9CA-F2FF-41B068CE03E3}"/>
            </ac:spMkLst>
          </pc:spChg>
          <pc:spChg chg="mod">
            <ac:chgData name="Ricardo Adolfo Mora Gaitan" userId="23eef424-528b-4709-a05b-6114ec69ce78" providerId="ADAL" clId="{B2183409-FE4E-438D-B8C6-F319088A9739}" dt="2026-01-19T15:29:52.041" v="42" actId="14100"/>
            <ac:spMkLst>
              <pc:docMk/>
              <pc:sldMasterMk cId="1294600981" sldId="2147483733"/>
              <pc:sldLayoutMk cId="1322938565" sldId="2147483737"/>
              <ac:spMk id="3" creationId="{5A36A936-25A5-3976-A1D8-5964EBE493BC}"/>
            </ac:spMkLst>
          </pc:spChg>
          <pc:spChg chg="mod">
            <ac:chgData name="Ricardo Adolfo Mora Gaitan" userId="23eef424-528b-4709-a05b-6114ec69ce78" providerId="ADAL" clId="{B2183409-FE4E-438D-B8C6-F319088A9739}" dt="2026-01-19T15:30:26.142" v="43" actId="14100"/>
            <ac:spMkLst>
              <pc:docMk/>
              <pc:sldMasterMk cId="1294600981" sldId="2147483733"/>
              <pc:sldLayoutMk cId="1322938565" sldId="2147483737"/>
              <ac:spMk id="4" creationId="{8FE3C64A-BC36-6BF0-9EAE-D17F40A17271}"/>
            </ac:spMkLst>
          </pc:spChg>
          <pc:picChg chg="add mod ord">
            <ac:chgData name="Ricardo Adolfo Mora Gaitan" userId="23eef424-528b-4709-a05b-6114ec69ce78" providerId="ADAL" clId="{B2183409-FE4E-438D-B8C6-F319088A9739}" dt="2026-01-19T15:26:35.645" v="30" actId="167"/>
            <ac:picMkLst>
              <pc:docMk/>
              <pc:sldMasterMk cId="1294600981" sldId="2147483733"/>
              <pc:sldLayoutMk cId="1322938565" sldId="2147483737"/>
              <ac:picMk id="6" creationId="{505558A6-9E18-492A-917B-0C8296E6C476}"/>
            </ac:picMkLst>
          </pc:picChg>
          <pc:picChg chg="del mod">
            <ac:chgData name="Ricardo Adolfo Mora Gaitan" userId="23eef424-528b-4709-a05b-6114ec69ce78" providerId="ADAL" clId="{B2183409-FE4E-438D-B8C6-F319088A9739}" dt="2026-01-19T15:26:10.053" v="28" actId="478"/>
            <ac:picMkLst>
              <pc:docMk/>
              <pc:sldMasterMk cId="1294600981" sldId="2147483733"/>
              <pc:sldLayoutMk cId="1322938565" sldId="2147483737"/>
              <ac:picMk id="9" creationId="{12345E62-1E65-A773-E5C8-FECD753F70F8}"/>
            </ac:picMkLst>
          </pc:picChg>
        </pc:sldLayoutChg>
        <pc:sldLayoutChg chg="addSp modSp mod">
          <pc:chgData name="Ricardo Adolfo Mora Gaitan" userId="23eef424-528b-4709-a05b-6114ec69ce78" providerId="ADAL" clId="{B2183409-FE4E-438D-B8C6-F319088A9739}" dt="2026-01-19T16:45:28.119" v="128" actId="14100"/>
          <pc:sldLayoutMkLst>
            <pc:docMk/>
            <pc:sldMasterMk cId="1294600981" sldId="2147483733"/>
            <pc:sldLayoutMk cId="480824385" sldId="2147483738"/>
          </pc:sldLayoutMkLst>
          <pc:spChg chg="mod">
            <ac:chgData name="Ricardo Adolfo Mora Gaitan" userId="23eef424-528b-4709-a05b-6114ec69ce78" providerId="ADAL" clId="{B2183409-FE4E-438D-B8C6-F319088A9739}" dt="2026-01-19T16:45:28.119" v="128" actId="14100"/>
            <ac:spMkLst>
              <pc:docMk/>
              <pc:sldMasterMk cId="1294600981" sldId="2147483733"/>
              <pc:sldLayoutMk cId="480824385" sldId="2147483738"/>
              <ac:spMk id="5" creationId="{4BDDEA53-AA14-CB4A-CE1A-CE1DC591A254}"/>
            </ac:spMkLst>
          </pc:spChg>
          <pc:picChg chg="add mod ord">
            <ac:chgData name="Ricardo Adolfo Mora Gaitan" userId="23eef424-528b-4709-a05b-6114ec69ce78" providerId="ADAL" clId="{B2183409-FE4E-438D-B8C6-F319088A9739}" dt="2026-01-19T16:29:27.867" v="50" actId="167"/>
            <ac:picMkLst>
              <pc:docMk/>
              <pc:sldMasterMk cId="1294600981" sldId="2147483733"/>
              <pc:sldLayoutMk cId="480824385" sldId="2147483738"/>
              <ac:picMk id="8" creationId="{DCCB7502-8BF0-4AFD-AD29-47472B3FA6D4}"/>
            </ac:picMkLst>
          </pc:picChg>
        </pc:sldLayoutChg>
        <pc:sldLayoutChg chg="addSp modSp mod">
          <pc:chgData name="Ricardo Adolfo Mora Gaitan" userId="23eef424-528b-4709-a05b-6114ec69ce78" providerId="ADAL" clId="{B2183409-FE4E-438D-B8C6-F319088A9739}" dt="2026-01-19T16:50:53.460" v="143" actId="6014"/>
          <pc:sldLayoutMkLst>
            <pc:docMk/>
            <pc:sldMasterMk cId="1294600981" sldId="2147483733"/>
            <pc:sldLayoutMk cId="4192426181" sldId="2147483739"/>
          </pc:sldLayoutMkLst>
          <pc:picChg chg="add mod ord">
            <ac:chgData name="Ricardo Adolfo Mora Gaitan" userId="23eef424-528b-4709-a05b-6114ec69ce78" providerId="ADAL" clId="{B2183409-FE4E-438D-B8C6-F319088A9739}" dt="2026-01-19T16:28:50.533" v="47" actId="14826"/>
            <ac:picMkLst>
              <pc:docMk/>
              <pc:sldMasterMk cId="1294600981" sldId="2147483733"/>
              <pc:sldLayoutMk cId="4192426181" sldId="2147483739"/>
              <ac:picMk id="4" creationId="{A3993423-EBE0-4BB2-BBCD-99E2BE92CF41}"/>
            </ac:picMkLst>
          </pc:picChg>
        </pc:sldLayoutChg>
        <pc:sldLayoutChg chg="addSp modSp mod">
          <pc:chgData name="Ricardo Adolfo Mora Gaitan" userId="23eef424-528b-4709-a05b-6114ec69ce78" providerId="ADAL" clId="{B2183409-FE4E-438D-B8C6-F319088A9739}" dt="2026-01-19T16:51:02.453" v="144" actId="6014"/>
          <pc:sldLayoutMkLst>
            <pc:docMk/>
            <pc:sldMasterMk cId="1294600981" sldId="2147483733"/>
            <pc:sldLayoutMk cId="3514224287" sldId="2147483740"/>
          </pc:sldLayoutMkLst>
          <pc:picChg chg="add mod">
            <ac:chgData name="Ricardo Adolfo Mora Gaitan" userId="23eef424-528b-4709-a05b-6114ec69ce78" providerId="ADAL" clId="{B2183409-FE4E-438D-B8C6-F319088A9739}" dt="2026-01-19T16:46:23.614" v="133" actId="12789"/>
            <ac:picMkLst>
              <pc:docMk/>
              <pc:sldMasterMk cId="1294600981" sldId="2147483733"/>
              <pc:sldLayoutMk cId="3514224287" sldId="2147483740"/>
              <ac:picMk id="3" creationId="{A5182FDC-355C-4546-BE99-FC6EAD295760}"/>
            </ac:picMkLst>
          </pc:picChg>
        </pc:sldLayoutChg>
        <pc:sldLayoutChg chg="addSp modSp mod">
          <pc:chgData name="Ricardo Adolfo Mora Gaitan" userId="23eef424-528b-4709-a05b-6114ec69ce78" providerId="ADAL" clId="{B2183409-FE4E-438D-B8C6-F319088A9739}" dt="2026-01-19T16:52:15.408" v="146" actId="167"/>
          <pc:sldLayoutMkLst>
            <pc:docMk/>
            <pc:sldMasterMk cId="1294600981" sldId="2147483733"/>
            <pc:sldLayoutMk cId="1027083998" sldId="2147483741"/>
          </pc:sldLayoutMkLst>
          <pc:spChg chg="mod">
            <ac:chgData name="Ricardo Adolfo Mora Gaitan" userId="23eef424-528b-4709-a05b-6114ec69ce78" providerId="ADAL" clId="{B2183409-FE4E-438D-B8C6-F319088A9739}" dt="2026-01-19T16:44:50.949" v="124" actId="207"/>
            <ac:spMkLst>
              <pc:docMk/>
              <pc:sldMasterMk cId="1294600981" sldId="2147483733"/>
              <pc:sldLayoutMk cId="1027083998" sldId="2147483741"/>
              <ac:spMk id="3" creationId="{4E0DD290-922C-96C2-039D-806FDF5CB86E}"/>
            </ac:spMkLst>
          </pc:spChg>
          <pc:picChg chg="add mod ord">
            <ac:chgData name="Ricardo Adolfo Mora Gaitan" userId="23eef424-528b-4709-a05b-6114ec69ce78" providerId="ADAL" clId="{B2183409-FE4E-438D-B8C6-F319088A9739}" dt="2026-01-19T16:52:15.408" v="146" actId="167"/>
            <ac:picMkLst>
              <pc:docMk/>
              <pc:sldMasterMk cId="1294600981" sldId="2147483733"/>
              <pc:sldLayoutMk cId="1027083998" sldId="2147483741"/>
              <ac:picMk id="6" creationId="{2E8C19D7-74B4-4615-9FAC-C7BC8C472F75}"/>
            </ac:picMkLst>
          </pc:picChg>
        </pc:sldLayoutChg>
        <pc:sldLayoutChg chg="addSp modSp mod">
          <pc:chgData name="Ricardo Adolfo Mora Gaitan" userId="23eef424-528b-4709-a05b-6114ec69ce78" providerId="ADAL" clId="{B2183409-FE4E-438D-B8C6-F319088A9739}" dt="2026-01-19T16:52:40.185" v="148" actId="167"/>
          <pc:sldLayoutMkLst>
            <pc:docMk/>
            <pc:sldMasterMk cId="1294600981" sldId="2147483733"/>
            <pc:sldLayoutMk cId="3255637127" sldId="2147483742"/>
          </pc:sldLayoutMkLst>
          <pc:picChg chg="add mod ord">
            <ac:chgData name="Ricardo Adolfo Mora Gaitan" userId="23eef424-528b-4709-a05b-6114ec69ce78" providerId="ADAL" clId="{B2183409-FE4E-438D-B8C6-F319088A9739}" dt="2026-01-19T16:52:40.185" v="148" actId="167"/>
            <ac:picMkLst>
              <pc:docMk/>
              <pc:sldMasterMk cId="1294600981" sldId="2147483733"/>
              <pc:sldLayoutMk cId="3255637127" sldId="2147483742"/>
              <ac:picMk id="5" creationId="{5492F95D-DEF0-4636-8CA7-8F51EA11D02F}"/>
            </ac:picMkLst>
          </pc:picChg>
        </pc:sldLayoutChg>
        <pc:sldLayoutChg chg="addSp modSp">
          <pc:chgData name="Ricardo Adolfo Mora Gaitan" userId="23eef424-528b-4709-a05b-6114ec69ce78" providerId="ADAL" clId="{B2183409-FE4E-438D-B8C6-F319088A9739}" dt="2026-01-19T16:32:32.175" v="84" actId="931"/>
          <pc:sldLayoutMkLst>
            <pc:docMk/>
            <pc:sldMasterMk cId="1294600981" sldId="2147483733"/>
            <pc:sldLayoutMk cId="3764130565" sldId="2147483745"/>
          </pc:sldLayoutMkLst>
          <pc:picChg chg="add mod">
            <ac:chgData name="Ricardo Adolfo Mora Gaitan" userId="23eef424-528b-4709-a05b-6114ec69ce78" providerId="ADAL" clId="{B2183409-FE4E-438D-B8C6-F319088A9739}" dt="2026-01-19T16:32:32.175" v="84" actId="931"/>
            <ac:picMkLst>
              <pc:docMk/>
              <pc:sldMasterMk cId="1294600981" sldId="2147483733"/>
              <pc:sldLayoutMk cId="3764130565" sldId="2147483745"/>
              <ac:picMk id="3" creationId="{83EE8EB4-7C99-477B-ADAF-E438A4BAF140}"/>
            </ac:picMkLst>
          </pc:picChg>
        </pc:sldLayoutChg>
        <pc:sldLayoutChg chg="addSp modSp mod">
          <pc:chgData name="Ricardo Adolfo Mora Gaitan" userId="23eef424-528b-4709-a05b-6114ec69ce78" providerId="ADAL" clId="{B2183409-FE4E-438D-B8C6-F319088A9739}" dt="2026-01-19T16:28:31.550" v="46" actId="14826"/>
          <pc:sldLayoutMkLst>
            <pc:docMk/>
            <pc:sldMasterMk cId="1294600981" sldId="2147483733"/>
            <pc:sldLayoutMk cId="2409349528" sldId="2147483746"/>
          </pc:sldLayoutMkLst>
          <pc:spChg chg="mod">
            <ac:chgData name="Ricardo Adolfo Mora Gaitan" userId="23eef424-528b-4709-a05b-6114ec69ce78" providerId="ADAL" clId="{B2183409-FE4E-438D-B8C6-F319088A9739}" dt="2026-01-19T15:29:03.461" v="39" actId="1076"/>
            <ac:spMkLst>
              <pc:docMk/>
              <pc:sldMasterMk cId="1294600981" sldId="2147483733"/>
              <pc:sldLayoutMk cId="2409349528" sldId="2147483746"/>
              <ac:spMk id="2" creationId="{A53C61B1-5118-6859-8964-BB7DD1E17820}"/>
            </ac:spMkLst>
          </pc:spChg>
          <pc:spChg chg="mod">
            <ac:chgData name="Ricardo Adolfo Mora Gaitan" userId="23eef424-528b-4709-a05b-6114ec69ce78" providerId="ADAL" clId="{B2183409-FE4E-438D-B8C6-F319088A9739}" dt="2026-01-19T15:29:07.749" v="40" actId="14100"/>
            <ac:spMkLst>
              <pc:docMk/>
              <pc:sldMasterMk cId="1294600981" sldId="2147483733"/>
              <pc:sldLayoutMk cId="2409349528" sldId="2147483746"/>
              <ac:spMk id="3" creationId="{1BEFCE2E-CD00-4AB4-C4DB-29532EFAA1AC}"/>
            </ac:spMkLst>
          </pc:spChg>
          <pc:picChg chg="add mod ord">
            <ac:chgData name="Ricardo Adolfo Mora Gaitan" userId="23eef424-528b-4709-a05b-6114ec69ce78" providerId="ADAL" clId="{B2183409-FE4E-438D-B8C6-F319088A9739}" dt="2026-01-19T16:28:31.550" v="46" actId="14826"/>
            <ac:picMkLst>
              <pc:docMk/>
              <pc:sldMasterMk cId="1294600981" sldId="2147483733"/>
              <pc:sldLayoutMk cId="2409349528" sldId="2147483746"/>
              <ac:picMk id="5" creationId="{79ADC49D-2F1D-4E16-95BB-0DEBB7297DC5}"/>
            </ac:picMkLst>
          </pc:picChg>
        </pc:sldLayoutChg>
        <pc:sldLayoutChg chg="addSp modSp">
          <pc:chgData name="Ricardo Adolfo Mora Gaitan" userId="23eef424-528b-4709-a05b-6114ec69ce78" providerId="ADAL" clId="{B2183409-FE4E-438D-B8C6-F319088A9739}" dt="2026-01-19T16:47:02.613" v="134" actId="931"/>
          <pc:sldLayoutMkLst>
            <pc:docMk/>
            <pc:sldMasterMk cId="1294600981" sldId="2147483733"/>
            <pc:sldLayoutMk cId="976143841" sldId="2147483747"/>
          </pc:sldLayoutMkLst>
          <pc:picChg chg="add mod">
            <ac:chgData name="Ricardo Adolfo Mora Gaitan" userId="23eef424-528b-4709-a05b-6114ec69ce78" providerId="ADAL" clId="{B2183409-FE4E-438D-B8C6-F319088A9739}" dt="2026-01-19T16:47:02.613" v="134" actId="931"/>
            <ac:picMkLst>
              <pc:docMk/>
              <pc:sldMasterMk cId="1294600981" sldId="2147483733"/>
              <pc:sldLayoutMk cId="976143841" sldId="2147483747"/>
              <ac:picMk id="3" creationId="{3F566057-AE3E-4685-A0AE-497DEF1CDAC1}"/>
            </ac:picMkLst>
          </pc:picChg>
        </pc:sldLayoutChg>
        <pc:sldLayoutChg chg="addSp delSp modSp add mod modTransition">
          <pc:chgData name="Ricardo Adolfo Mora Gaitan" userId="23eef424-528b-4709-a05b-6114ec69ce78" providerId="ADAL" clId="{B2183409-FE4E-438D-B8C6-F319088A9739}" dt="2026-01-19T16:29:06.588" v="48" actId="14826"/>
          <pc:sldLayoutMkLst>
            <pc:docMk/>
            <pc:sldMasterMk cId="1294600981" sldId="2147483733"/>
            <pc:sldLayoutMk cId="3055146090" sldId="2147483748"/>
          </pc:sldLayoutMkLst>
          <pc:spChg chg="mod">
            <ac:chgData name="Ricardo Adolfo Mora Gaitan" userId="23eef424-528b-4709-a05b-6114ec69ce78" providerId="ADAL" clId="{B2183409-FE4E-438D-B8C6-F319088A9739}" dt="2026-01-19T15:24:04.684" v="19" actId="1076"/>
            <ac:spMkLst>
              <pc:docMk/>
              <pc:sldMasterMk cId="1294600981" sldId="2147483733"/>
              <pc:sldLayoutMk cId="3055146090" sldId="2147483748"/>
              <ac:spMk id="2" creationId="{812820B4-4B49-40D2-0047-70AE48AA87A3}"/>
            </ac:spMkLst>
          </pc:spChg>
          <pc:spChg chg="del">
            <ac:chgData name="Ricardo Adolfo Mora Gaitan" userId="23eef424-528b-4709-a05b-6114ec69ce78" providerId="ADAL" clId="{B2183409-FE4E-438D-B8C6-F319088A9739}" dt="2026-01-19T15:24:02.543" v="18" actId="478"/>
            <ac:spMkLst>
              <pc:docMk/>
              <pc:sldMasterMk cId="1294600981" sldId="2147483733"/>
              <pc:sldLayoutMk cId="3055146090" sldId="2147483748"/>
              <ac:spMk id="3" creationId="{E97599A2-2643-0AB8-1873-8199241766BF}"/>
            </ac:spMkLst>
          </pc:spChg>
          <pc:picChg chg="add mod ord">
            <ac:chgData name="Ricardo Adolfo Mora Gaitan" userId="23eef424-528b-4709-a05b-6114ec69ce78" providerId="ADAL" clId="{B2183409-FE4E-438D-B8C6-F319088A9739}" dt="2026-01-19T16:29:06.588" v="48" actId="14826"/>
            <ac:picMkLst>
              <pc:docMk/>
              <pc:sldMasterMk cId="1294600981" sldId="2147483733"/>
              <pc:sldLayoutMk cId="3055146090" sldId="2147483748"/>
              <ac:picMk id="5" creationId="{825D5FD8-4E14-4063-8402-F4A7E79C005B}"/>
            </ac:picMkLst>
          </pc:picChg>
        </pc:sldLayoutChg>
        <pc:sldLayoutChg chg="addSp modSp add mod modTransition">
          <pc:chgData name="Ricardo Adolfo Mora Gaitan" userId="23eef424-528b-4709-a05b-6114ec69ce78" providerId="ADAL" clId="{B2183409-FE4E-438D-B8C6-F319088A9739}" dt="2026-01-19T16:49:49.679" v="142" actId="555"/>
          <pc:sldLayoutMkLst>
            <pc:docMk/>
            <pc:sldMasterMk cId="1294600981" sldId="2147483733"/>
            <pc:sldLayoutMk cId="3551882553" sldId="2147483749"/>
          </pc:sldLayoutMkLst>
          <pc:spChg chg="mod">
            <ac:chgData name="Ricardo Adolfo Mora Gaitan" userId="23eef424-528b-4709-a05b-6114ec69ce78" providerId="ADAL" clId="{B2183409-FE4E-438D-B8C6-F319088A9739}" dt="2026-01-19T15:23:30.212" v="15" actId="207"/>
            <ac:spMkLst>
              <pc:docMk/>
              <pc:sldMasterMk cId="1294600981" sldId="2147483733"/>
              <pc:sldLayoutMk cId="3551882553" sldId="2147483749"/>
              <ac:spMk id="2" creationId="{A53C61B1-5118-6859-8964-BB7DD1E17820}"/>
            </ac:spMkLst>
          </pc:spChg>
          <pc:spChg chg="mod">
            <ac:chgData name="Ricardo Adolfo Mora Gaitan" userId="23eef424-528b-4709-a05b-6114ec69ce78" providerId="ADAL" clId="{B2183409-FE4E-438D-B8C6-F319088A9739}" dt="2026-01-19T15:23:32.782" v="16" actId="14100"/>
            <ac:spMkLst>
              <pc:docMk/>
              <pc:sldMasterMk cId="1294600981" sldId="2147483733"/>
              <pc:sldLayoutMk cId="3551882553" sldId="2147483749"/>
              <ac:spMk id="3" creationId="{1BEFCE2E-CD00-4AB4-C4DB-29532EFAA1AC}"/>
            </ac:spMkLst>
          </pc:spChg>
          <pc:picChg chg="add mod ord">
            <ac:chgData name="Ricardo Adolfo Mora Gaitan" userId="23eef424-528b-4709-a05b-6114ec69ce78" providerId="ADAL" clId="{B2183409-FE4E-438D-B8C6-F319088A9739}" dt="2026-01-19T16:49:49.679" v="142" actId="555"/>
            <ac:picMkLst>
              <pc:docMk/>
              <pc:sldMasterMk cId="1294600981" sldId="2147483733"/>
              <pc:sldLayoutMk cId="3551882553" sldId="2147483749"/>
              <ac:picMk id="5" creationId="{76E5E02C-F8A3-452C-9882-681C7A13E287}"/>
            </ac:picMkLst>
          </pc:picChg>
        </pc:sldLayoutChg>
        <pc:sldLayoutChg chg="addSp modSp add mod modTransition">
          <pc:chgData name="Ricardo Adolfo Mora Gaitan" userId="23eef424-528b-4709-a05b-6114ec69ce78" providerId="ADAL" clId="{B2183409-FE4E-438D-B8C6-F319088A9739}" dt="2026-01-19T15:25:06.411" v="26" actId="207"/>
          <pc:sldLayoutMkLst>
            <pc:docMk/>
            <pc:sldMasterMk cId="1294600981" sldId="2147483733"/>
            <pc:sldLayoutMk cId="1415595797" sldId="2147483750"/>
          </pc:sldLayoutMkLst>
          <pc:spChg chg="mod">
            <ac:chgData name="Ricardo Adolfo Mora Gaitan" userId="23eef424-528b-4709-a05b-6114ec69ce78" providerId="ADAL" clId="{B2183409-FE4E-438D-B8C6-F319088A9739}" dt="2026-01-19T15:25:06.411" v="26" actId="207"/>
            <ac:spMkLst>
              <pc:docMk/>
              <pc:sldMasterMk cId="1294600981" sldId="2147483733"/>
              <pc:sldLayoutMk cId="1415595797" sldId="2147483750"/>
              <ac:spMk id="2" creationId="{812820B4-4B49-40D2-0047-70AE48AA87A3}"/>
            </ac:spMkLst>
          </pc:spChg>
          <pc:spChg chg="mod">
            <ac:chgData name="Ricardo Adolfo Mora Gaitan" userId="23eef424-528b-4709-a05b-6114ec69ce78" providerId="ADAL" clId="{B2183409-FE4E-438D-B8C6-F319088A9739}" dt="2026-01-19T15:25:06.411" v="26" actId="207"/>
            <ac:spMkLst>
              <pc:docMk/>
              <pc:sldMasterMk cId="1294600981" sldId="2147483733"/>
              <pc:sldLayoutMk cId="1415595797" sldId="2147483750"/>
              <ac:spMk id="3" creationId="{E97599A2-2643-0AB8-1873-8199241766BF}"/>
            </ac:spMkLst>
          </pc:spChg>
          <pc:picChg chg="add mod ord">
            <ac:chgData name="Ricardo Adolfo Mora Gaitan" userId="23eef424-528b-4709-a05b-6114ec69ce78" providerId="ADAL" clId="{B2183409-FE4E-438D-B8C6-F319088A9739}" dt="2026-01-19T15:24:58.415" v="25" actId="167"/>
            <ac:picMkLst>
              <pc:docMk/>
              <pc:sldMasterMk cId="1294600981" sldId="2147483733"/>
              <pc:sldLayoutMk cId="1415595797" sldId="2147483750"/>
              <ac:picMk id="5" creationId="{248847F4-930F-4D0B-92E1-C00CD86486FD}"/>
            </ac:picMkLst>
          </pc:picChg>
        </pc:sldLayoutChg>
        <pc:sldLayoutChg chg="addSp modSp add mod modTransition">
          <pc:chgData name="Ricardo Adolfo Mora Gaitan" userId="23eef424-528b-4709-a05b-6114ec69ce78" providerId="ADAL" clId="{B2183409-FE4E-438D-B8C6-F319088A9739}" dt="2026-01-19T16:44:41.812" v="123" actId="207"/>
          <pc:sldLayoutMkLst>
            <pc:docMk/>
            <pc:sldMasterMk cId="1294600981" sldId="2147483733"/>
            <pc:sldLayoutMk cId="2947675962" sldId="2147483751"/>
          </pc:sldLayoutMkLst>
          <pc:spChg chg="mod">
            <ac:chgData name="Ricardo Adolfo Mora Gaitan" userId="23eef424-528b-4709-a05b-6114ec69ce78" providerId="ADAL" clId="{B2183409-FE4E-438D-B8C6-F319088A9739}" dt="2026-01-19T16:30:59.891" v="68" actId="1076"/>
            <ac:spMkLst>
              <pc:docMk/>
              <pc:sldMasterMk cId="1294600981" sldId="2147483733"/>
              <pc:sldLayoutMk cId="2947675962" sldId="2147483751"/>
              <ac:spMk id="2" creationId="{070EFC1C-EE92-90F4-68DF-407AA0A844B1}"/>
            </ac:spMkLst>
          </pc:spChg>
          <pc:spChg chg="mod">
            <ac:chgData name="Ricardo Adolfo Mora Gaitan" userId="23eef424-528b-4709-a05b-6114ec69ce78" providerId="ADAL" clId="{B2183409-FE4E-438D-B8C6-F319088A9739}" dt="2026-01-19T16:30:52.332" v="66" actId="14100"/>
            <ac:spMkLst>
              <pc:docMk/>
              <pc:sldMasterMk cId="1294600981" sldId="2147483733"/>
              <pc:sldLayoutMk cId="2947675962" sldId="2147483751"/>
              <ac:spMk id="3" creationId="{4E0DD290-922C-96C2-039D-806FDF5CB86E}"/>
            </ac:spMkLst>
          </pc:spChg>
          <pc:spChg chg="mod">
            <ac:chgData name="Ricardo Adolfo Mora Gaitan" userId="23eef424-528b-4709-a05b-6114ec69ce78" providerId="ADAL" clId="{B2183409-FE4E-438D-B8C6-F319088A9739}" dt="2026-01-19T16:44:41.812" v="123" actId="207"/>
            <ac:spMkLst>
              <pc:docMk/>
              <pc:sldMasterMk cId="1294600981" sldId="2147483733"/>
              <pc:sldLayoutMk cId="2947675962" sldId="2147483751"/>
              <ac:spMk id="4" creationId="{9CC3CEE2-8EED-C059-23D5-40534302329E}"/>
            </ac:spMkLst>
          </pc:spChg>
          <pc:picChg chg="add mod ord">
            <ac:chgData name="Ricardo Adolfo Mora Gaitan" userId="23eef424-528b-4709-a05b-6114ec69ce78" providerId="ADAL" clId="{B2183409-FE4E-438D-B8C6-F319088A9739}" dt="2026-01-19T16:30:14.530" v="57" actId="12789"/>
            <ac:picMkLst>
              <pc:docMk/>
              <pc:sldMasterMk cId="1294600981" sldId="2147483733"/>
              <pc:sldLayoutMk cId="2947675962" sldId="2147483751"/>
              <ac:picMk id="6" creationId="{18BF4C44-4A20-4700-AB6A-1359C727D216}"/>
            </ac:picMkLst>
          </pc:picChg>
        </pc:sldLayoutChg>
        <pc:sldLayoutChg chg="addSp modSp add mod modTransition">
          <pc:chgData name="Ricardo Adolfo Mora Gaitan" userId="23eef424-528b-4709-a05b-6114ec69ce78" providerId="ADAL" clId="{B2183409-FE4E-438D-B8C6-F319088A9739}" dt="2026-01-19T16:44:25.924" v="122" actId="207"/>
          <pc:sldLayoutMkLst>
            <pc:docMk/>
            <pc:sldMasterMk cId="1294600981" sldId="2147483733"/>
            <pc:sldLayoutMk cId="2154863442" sldId="2147483752"/>
          </pc:sldLayoutMkLst>
          <pc:spChg chg="mod">
            <ac:chgData name="Ricardo Adolfo Mora Gaitan" userId="23eef424-528b-4709-a05b-6114ec69ce78" providerId="ADAL" clId="{B2183409-FE4E-438D-B8C6-F319088A9739}" dt="2026-01-19T16:43:58.664" v="120" actId="14100"/>
            <ac:spMkLst>
              <pc:docMk/>
              <pc:sldMasterMk cId="1294600981" sldId="2147483733"/>
              <pc:sldLayoutMk cId="2154863442" sldId="2147483752"/>
              <ac:spMk id="2" creationId="{E7D36D1F-991E-CB3F-72F3-9D41C577CAE2}"/>
            </ac:spMkLst>
          </pc:spChg>
          <pc:spChg chg="mod">
            <ac:chgData name="Ricardo Adolfo Mora Gaitan" userId="23eef424-528b-4709-a05b-6114ec69ce78" providerId="ADAL" clId="{B2183409-FE4E-438D-B8C6-F319088A9739}" dt="2026-01-19T16:44:25.924" v="122" actId="207"/>
            <ac:spMkLst>
              <pc:docMk/>
              <pc:sldMasterMk cId="1294600981" sldId="2147483733"/>
              <pc:sldLayoutMk cId="2154863442" sldId="2147483752"/>
              <ac:spMk id="4" creationId="{4E33756C-BE53-FD23-C73C-988E7ABAA92B}"/>
            </ac:spMkLst>
          </pc:spChg>
          <pc:spChg chg="mod">
            <ac:chgData name="Ricardo Adolfo Mora Gaitan" userId="23eef424-528b-4709-a05b-6114ec69ce78" providerId="ADAL" clId="{B2183409-FE4E-438D-B8C6-F319088A9739}" dt="2026-01-19T16:32:20.687" v="83" actId="207"/>
            <ac:spMkLst>
              <pc:docMk/>
              <pc:sldMasterMk cId="1294600981" sldId="2147483733"/>
              <pc:sldLayoutMk cId="2154863442" sldId="2147483752"/>
              <ac:spMk id="8" creationId="{2FDB045C-C1A7-D4E2-7315-E7D87F91FAD2}"/>
            </ac:spMkLst>
          </pc:spChg>
          <pc:picChg chg="add mod ord">
            <ac:chgData name="Ricardo Adolfo Mora Gaitan" userId="23eef424-528b-4709-a05b-6114ec69ce78" providerId="ADAL" clId="{B2183409-FE4E-438D-B8C6-F319088A9739}" dt="2026-01-19T16:31:51.058" v="76" actId="12789"/>
            <ac:picMkLst>
              <pc:docMk/>
              <pc:sldMasterMk cId="1294600981" sldId="2147483733"/>
              <pc:sldLayoutMk cId="2154863442" sldId="2147483752"/>
              <ac:picMk id="5" creationId="{AE616F58-BC13-4BA1-BBBC-E2DD6AD50CDE}"/>
            </ac:picMkLst>
          </pc:picChg>
        </pc:sldLayoutChg>
        <pc:sldLayoutChg chg="add del mod modTransition">
          <pc:chgData name="Ricardo Adolfo Mora Gaitan" userId="23eef424-528b-4709-a05b-6114ec69ce78" providerId="ADAL" clId="{B2183409-FE4E-438D-B8C6-F319088A9739}" dt="2026-01-19T16:31:23.908" v="70" actId="2696"/>
          <pc:sldLayoutMkLst>
            <pc:docMk/>
            <pc:sldMasterMk cId="1294600981" sldId="2147483733"/>
            <pc:sldLayoutMk cId="4074946320" sldId="2147483752"/>
          </pc:sldLayoutMkLst>
        </pc:sldLayoutChg>
        <pc:sldLayoutChg chg="addSp modSp add mod modTransition">
          <pc:chgData name="Ricardo Adolfo Mora Gaitan" userId="23eef424-528b-4709-a05b-6114ec69ce78" providerId="ADAL" clId="{B2183409-FE4E-438D-B8C6-F319088A9739}" dt="2026-01-19T16:34:00.737" v="97" actId="14100"/>
          <pc:sldLayoutMkLst>
            <pc:docMk/>
            <pc:sldMasterMk cId="1294600981" sldId="2147483733"/>
            <pc:sldLayoutMk cId="903110666" sldId="2147483753"/>
          </pc:sldLayoutMkLst>
          <pc:spChg chg="mod">
            <ac:chgData name="Ricardo Adolfo Mora Gaitan" userId="23eef424-528b-4709-a05b-6114ec69ce78" providerId="ADAL" clId="{B2183409-FE4E-438D-B8C6-F319088A9739}" dt="2026-01-19T16:34:00.737" v="97" actId="14100"/>
            <ac:spMkLst>
              <pc:docMk/>
              <pc:sldMasterMk cId="1294600981" sldId="2147483733"/>
              <pc:sldLayoutMk cId="903110666" sldId="2147483753"/>
              <ac:spMk id="2" creationId="{A53C61B1-5118-6859-8964-BB7DD1E17820}"/>
            </ac:spMkLst>
          </pc:spChg>
          <pc:spChg chg="mod">
            <ac:chgData name="Ricardo Adolfo Mora Gaitan" userId="23eef424-528b-4709-a05b-6114ec69ce78" providerId="ADAL" clId="{B2183409-FE4E-438D-B8C6-F319088A9739}" dt="2026-01-19T16:33:53.113" v="96" actId="14100"/>
            <ac:spMkLst>
              <pc:docMk/>
              <pc:sldMasterMk cId="1294600981" sldId="2147483733"/>
              <pc:sldLayoutMk cId="903110666" sldId="2147483753"/>
              <ac:spMk id="3" creationId="{1BEFCE2E-CD00-4AB4-C4DB-29532EFAA1AC}"/>
            </ac:spMkLst>
          </pc:spChg>
          <pc:picChg chg="add mod ord">
            <ac:chgData name="Ricardo Adolfo Mora Gaitan" userId="23eef424-528b-4709-a05b-6114ec69ce78" providerId="ADAL" clId="{B2183409-FE4E-438D-B8C6-F319088A9739}" dt="2026-01-19T16:33:46.617" v="94" actId="1076"/>
            <ac:picMkLst>
              <pc:docMk/>
              <pc:sldMasterMk cId="1294600981" sldId="2147483733"/>
              <pc:sldLayoutMk cId="903110666" sldId="2147483753"/>
              <ac:picMk id="5" creationId="{E7FC0CC4-B895-445B-8C1E-067374AB17ED}"/>
            </ac:picMkLst>
          </pc:picChg>
        </pc:sldLayoutChg>
        <pc:sldLayoutChg chg="modSp add mod modTransition">
          <pc:chgData name="Ricardo Adolfo Mora Gaitan" userId="23eef424-528b-4709-a05b-6114ec69ce78" providerId="ADAL" clId="{B2183409-FE4E-438D-B8C6-F319088A9739}" dt="2026-01-19T16:43:44.149" v="119" actId="1035"/>
          <pc:sldLayoutMkLst>
            <pc:docMk/>
            <pc:sldMasterMk cId="1294600981" sldId="2147483733"/>
            <pc:sldLayoutMk cId="2119599093" sldId="2147483754"/>
          </pc:sldLayoutMkLst>
          <pc:spChg chg="mod">
            <ac:chgData name="Ricardo Adolfo Mora Gaitan" userId="23eef424-528b-4709-a05b-6114ec69ce78" providerId="ADAL" clId="{B2183409-FE4E-438D-B8C6-F319088A9739}" dt="2026-01-19T16:43:37.893" v="113" actId="1035"/>
            <ac:spMkLst>
              <pc:docMk/>
              <pc:sldMasterMk cId="1294600981" sldId="2147483733"/>
              <pc:sldLayoutMk cId="2119599093" sldId="2147483754"/>
              <ac:spMk id="2" creationId="{A53C61B1-5118-6859-8964-BB7DD1E17820}"/>
            </ac:spMkLst>
          </pc:spChg>
          <pc:spChg chg="mod">
            <ac:chgData name="Ricardo Adolfo Mora Gaitan" userId="23eef424-528b-4709-a05b-6114ec69ce78" providerId="ADAL" clId="{B2183409-FE4E-438D-B8C6-F319088A9739}" dt="2026-01-19T16:43:44.149" v="119" actId="1035"/>
            <ac:spMkLst>
              <pc:docMk/>
              <pc:sldMasterMk cId="1294600981" sldId="2147483733"/>
              <pc:sldLayoutMk cId="2119599093" sldId="2147483754"/>
              <ac:spMk id="3" creationId="{1BEFCE2E-CD00-4AB4-C4DB-29532EFAA1AC}"/>
            </ac:spMkLst>
          </pc:spChg>
          <pc:picChg chg="mod">
            <ac:chgData name="Ricardo Adolfo Mora Gaitan" userId="23eef424-528b-4709-a05b-6114ec69ce78" providerId="ADAL" clId="{B2183409-FE4E-438D-B8C6-F319088A9739}" dt="2026-01-19T16:43:30.919" v="106" actId="14826"/>
            <ac:picMkLst>
              <pc:docMk/>
              <pc:sldMasterMk cId="1294600981" sldId="2147483733"/>
              <pc:sldLayoutMk cId="2119599093" sldId="2147483754"/>
              <ac:picMk id="5" creationId="{E7FC0CC4-B895-445B-8C1E-067374AB17ED}"/>
            </ac:picMkLst>
          </pc:picChg>
        </pc:sldLayoutChg>
        <pc:sldLayoutChg chg="add del mod modTransition">
          <pc:chgData name="Ricardo Adolfo Mora Gaitan" userId="23eef424-528b-4709-a05b-6114ec69ce78" providerId="ADAL" clId="{B2183409-FE4E-438D-B8C6-F319088A9739}" dt="2026-01-19T16:46:00.518" v="130" actId="2696"/>
          <pc:sldLayoutMkLst>
            <pc:docMk/>
            <pc:sldMasterMk cId="1294600981" sldId="2147483733"/>
            <pc:sldLayoutMk cId="4211182066" sldId="214748375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A39C6-7AC7-DE48-A7E7-5D665BC0120C}" type="datetimeFigureOut">
              <a:rPr lang="es-CO" smtClean="0"/>
              <a:t>30/01/2026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A6DC4-62F6-D744-9B5A-2471E53D22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4731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A8913BA-7DAC-426C-9B70-FE2483B4EB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29B7EA5-D2C7-7AF1-2E62-4FA37276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18694"/>
            <a:ext cx="9144000" cy="117606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0DCF2C-E3BF-B06E-FA34-8BF8EF6C6C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7798"/>
            <a:ext cx="9144000" cy="8915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6749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ondo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3072615-0628-47CC-AB0D-4C38BCCADF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EFCE2E-CD00-4AB4-C4DB-29532EFAA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7835"/>
            <a:ext cx="10515600" cy="445326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3C61B1-5118-6859-8964-BB7DD1E1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733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68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7FC0CC4-B895-445B-8C1E-067374AB17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188" y="-31819"/>
            <a:ext cx="12350376" cy="6921639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EFCE2E-CD00-4AB4-C4DB-29532EFAA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2147835"/>
            <a:ext cx="10515600" cy="41894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3C61B1-5118-6859-8964-BB7DD1E1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687336"/>
            <a:ext cx="9321800" cy="1325563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03110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7FC0CC4-B895-445B-8C1E-067374AB17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9188" y="-31819"/>
            <a:ext cx="12350375" cy="6921639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EFCE2E-CD00-4AB4-C4DB-29532EFAA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2071635"/>
            <a:ext cx="10287000" cy="41894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3C61B1-5118-6859-8964-BB7DD1E1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623836"/>
            <a:ext cx="10287000" cy="1325563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19599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6E5E02C-F8A3-452C-9882-681C7A13E2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509" y="-114439"/>
            <a:ext cx="12441019" cy="6972439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EFCE2E-CD00-4AB4-C4DB-29532EFAA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600"/>
            <a:ext cx="10515600" cy="40864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3C61B1-5118-6859-8964-BB7DD1E1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7336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51882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9ADC49D-2F1D-4E16-95BB-0DEBB7297D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560"/>
            <a:ext cx="12191999" cy="6832879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EFCE2E-CD00-4AB4-C4DB-29532EFAA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7900"/>
            <a:ext cx="10515600" cy="43531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solidFill>
                  <a:schemeClr val="bg1"/>
                </a:solidFill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 sz="2200">
                <a:solidFill>
                  <a:schemeClr val="bg1"/>
                </a:solidFill>
              </a:defRPr>
            </a:lvl3pPr>
            <a:lvl4pPr>
              <a:defRPr sz="2200">
                <a:solidFill>
                  <a:schemeClr val="bg1"/>
                </a:solidFill>
              </a:defRPr>
            </a:lvl4pPr>
            <a:lvl5pPr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3C61B1-5118-6859-8964-BB7DD1E1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253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09349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25D5FD8-4E14-4063-8402-F4A7E79C00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560"/>
            <a:ext cx="12191999" cy="683287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12820B4-4B49-40D2-0047-70AE48AA8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4941"/>
            <a:ext cx="10515600" cy="124450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5146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2C15E9C-E08B-48B5-B005-2928908F2E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560"/>
            <a:ext cx="12191999" cy="683287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12820B4-4B49-40D2-0047-70AE48AA8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377441"/>
            <a:ext cx="9740356" cy="124450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7599A2-2643-0AB8-1873-819924176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53441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36867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48847F4-930F-4D0B-92E1-C00CD86486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560"/>
            <a:ext cx="12191999" cy="683287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12820B4-4B49-40D2-0047-70AE48AA8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377441"/>
            <a:ext cx="10515600" cy="124450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7599A2-2643-0AB8-1873-819924176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53441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15595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05558A6-9E18-492A-917B-0C8296E6C4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CBE8F29-DE1E-E9CA-F2FF-41B068CE0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6680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36A936-25A5-3976-A1D8-5964EBE49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87180"/>
            <a:ext cx="40259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FE3C64A-BC36-6BF0-9EAE-D17F40A172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0200" y="2287180"/>
            <a:ext cx="5943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22938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CCB7502-8BF0-4AFD-AD29-47472B3FA6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3766D00-9861-A2A7-EF50-6ED51EA70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15FFD9-E16A-46CE-4D2C-46297E4AA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73159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ED44C31-9290-18B2-0071-C7C65F402E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79543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BDDEA53-AA14-CB4A-CE1A-CE1DC591A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73159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9F761D1-776F-4EFE-AB84-1D157AD57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79543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80824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3993423-EBE0-4BB2-BBCD-99E2BE92CF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560"/>
            <a:ext cx="12191999" cy="683287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88BE601-3CAE-CC25-316E-FB8B45FA7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92426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ondo az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5182FDC-355C-4546-BE99-FC6EAD2957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1884"/>
            <a:ext cx="12230100" cy="685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24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F566057-AE3E-4685-A0AE-497DEF1CDA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143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E8C19D7-74B4-4615-9FAC-C7BC8C472F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70EFC1C-EE92-90F4-68DF-407AA0A84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353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0DD290-922C-96C2-039D-806FDF5CB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738" y="457201"/>
            <a:ext cx="6684962" cy="59428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C3CEE2-8EED-C059-23D5-4053430232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83538" y="2305050"/>
            <a:ext cx="3932237" cy="40949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27083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8BF4C44-4A20-4700-AB6A-1359C727D2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857" y="-25469"/>
            <a:ext cx="12327715" cy="69089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70EFC1C-EE92-90F4-68DF-407AA0A84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2295" y="1110386"/>
            <a:ext cx="3696105" cy="1422400"/>
          </a:xfrm>
          <a:prstGeom prst="rect">
            <a:avLst/>
          </a:prstGeom>
        </p:spPr>
        <p:txBody>
          <a:bodyPr anchor="b"/>
          <a:lstStyle>
            <a:lvl1pPr algn="r">
              <a:defRPr sz="3200">
                <a:solidFill>
                  <a:srgbClr val="002060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0DD290-922C-96C2-039D-806FDF5CB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738" y="457201"/>
            <a:ext cx="6261099" cy="59428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solidFill>
                  <a:schemeClr val="bg1"/>
                </a:solidFill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 sz="2200">
                <a:solidFill>
                  <a:schemeClr val="bg1"/>
                </a:solidFill>
              </a:defRPr>
            </a:lvl3pPr>
            <a:lvl4pPr>
              <a:defRPr sz="2200">
                <a:solidFill>
                  <a:schemeClr val="bg1"/>
                </a:solidFill>
              </a:defRPr>
            </a:lvl4pPr>
            <a:lvl5pPr>
              <a:defRPr sz="22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C3CEE2-8EED-C059-23D5-4053430232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24800" y="2768600"/>
            <a:ext cx="3403600" cy="36314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476759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492F95D-DEF0-4636-8CA7-8F51EA11D0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7D36D1F-991E-CB3F-72F3-9D41C577C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690" y="4191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33756C-BE53-FD23-C73C-988E7ABAA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691" y="2286000"/>
            <a:ext cx="3932237" cy="41529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2FDB045C-C1A7-D4E2-7315-E7D87F91F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974" y="857250"/>
            <a:ext cx="6876776" cy="55816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 strike="noStrike"/>
            </a:lvl1pPr>
            <a:lvl2pPr>
              <a:defRPr sz="2200" strike="noStrike"/>
            </a:lvl2pPr>
            <a:lvl3pPr>
              <a:defRPr sz="2200" strike="noStrike"/>
            </a:lvl3pPr>
            <a:lvl4pPr>
              <a:defRPr sz="2200" strike="noStrike"/>
            </a:lvl4pPr>
            <a:lvl5pPr>
              <a:defRPr sz="2200" strike="noStrike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556371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616F58-BC13-4BA1-BBBC-E2DD6AD50C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188" y="-31819"/>
            <a:ext cx="12350376" cy="69216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7D36D1F-991E-CB3F-72F3-9D41C577C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0" y="685800"/>
            <a:ext cx="3879851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33756C-BE53-FD23-C73C-988E7ABAA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9000" y="2425700"/>
            <a:ext cx="3517900" cy="3746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2FDB045C-C1A7-D4E2-7315-E7D87F91F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974" y="857250"/>
            <a:ext cx="6876776" cy="55816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 strike="noStrike">
                <a:solidFill>
                  <a:schemeClr val="bg1"/>
                </a:solidFill>
              </a:defRPr>
            </a:lvl1pPr>
            <a:lvl2pPr>
              <a:defRPr sz="2200" strike="noStrike">
                <a:solidFill>
                  <a:schemeClr val="bg1"/>
                </a:solidFill>
              </a:defRPr>
            </a:lvl2pPr>
            <a:lvl3pPr>
              <a:defRPr sz="2200" strike="noStrike">
                <a:solidFill>
                  <a:schemeClr val="bg1"/>
                </a:solidFill>
              </a:defRPr>
            </a:lvl3pPr>
            <a:lvl4pPr>
              <a:defRPr sz="2200" strike="noStrike">
                <a:solidFill>
                  <a:schemeClr val="bg1"/>
                </a:solidFill>
              </a:defRPr>
            </a:lvl4pPr>
            <a:lvl5pPr>
              <a:defRPr sz="2200" strike="noStrike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548634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ra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3EE8EB4-7C99-477B-ADAF-E438A4BAF14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130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3135592-B8FC-4C00-8807-EA83DF9DCC72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00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53" r:id="rId3"/>
    <p:sldLayoutId id="2147483754" r:id="rId4"/>
    <p:sldLayoutId id="2147483749" r:id="rId5"/>
    <p:sldLayoutId id="2147483746" r:id="rId6"/>
    <p:sldLayoutId id="2147483748" r:id="rId7"/>
    <p:sldLayoutId id="2147483736" r:id="rId8"/>
    <p:sldLayoutId id="2147483750" r:id="rId9"/>
    <p:sldLayoutId id="2147483737" r:id="rId10"/>
    <p:sldLayoutId id="2147483738" r:id="rId11"/>
    <p:sldLayoutId id="2147483739" r:id="rId12"/>
    <p:sldLayoutId id="2147483740" r:id="rId13"/>
    <p:sldLayoutId id="2147483747" r:id="rId14"/>
    <p:sldLayoutId id="2147483741" r:id="rId15"/>
    <p:sldLayoutId id="2147483751" r:id="rId16"/>
    <p:sldLayoutId id="2147483742" r:id="rId17"/>
    <p:sldLayoutId id="2147483752" r:id="rId18"/>
    <p:sldLayoutId id="2147483745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206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svg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svg"/><Relationship Id="rId14" Type="http://schemas.openxmlformats.org/officeDocument/2006/relationships/image" Target="../media/image36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svg"/><Relationship Id="rId18" Type="http://schemas.openxmlformats.org/officeDocument/2006/relationships/image" Target="../media/image54.png"/><Relationship Id="rId26" Type="http://schemas.openxmlformats.org/officeDocument/2006/relationships/image" Target="../media/image62.png"/><Relationship Id="rId39" Type="http://schemas.openxmlformats.org/officeDocument/2006/relationships/image" Target="../media/image75.svg"/><Relationship Id="rId21" Type="http://schemas.openxmlformats.org/officeDocument/2006/relationships/image" Target="../media/image57.svg"/><Relationship Id="rId34" Type="http://schemas.openxmlformats.org/officeDocument/2006/relationships/image" Target="../media/image70.png"/><Relationship Id="rId42" Type="http://schemas.openxmlformats.org/officeDocument/2006/relationships/image" Target="../media/image78.png"/><Relationship Id="rId7" Type="http://schemas.openxmlformats.org/officeDocument/2006/relationships/image" Target="../media/image43.svg"/><Relationship Id="rId2" Type="http://schemas.openxmlformats.org/officeDocument/2006/relationships/image" Target="../media/image38.pn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29" Type="http://schemas.openxmlformats.org/officeDocument/2006/relationships/image" Target="../media/image65.svg"/><Relationship Id="rId41" Type="http://schemas.openxmlformats.org/officeDocument/2006/relationships/image" Target="../media/image77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11" Type="http://schemas.openxmlformats.org/officeDocument/2006/relationships/image" Target="../media/image47.svg"/><Relationship Id="rId24" Type="http://schemas.openxmlformats.org/officeDocument/2006/relationships/image" Target="../media/image60.png"/><Relationship Id="rId32" Type="http://schemas.openxmlformats.org/officeDocument/2006/relationships/image" Target="../media/image68.png"/><Relationship Id="rId37" Type="http://schemas.openxmlformats.org/officeDocument/2006/relationships/image" Target="../media/image73.svg"/><Relationship Id="rId40" Type="http://schemas.openxmlformats.org/officeDocument/2006/relationships/image" Target="../media/image76.png"/><Relationship Id="rId5" Type="http://schemas.openxmlformats.org/officeDocument/2006/relationships/image" Target="../media/image41.svg"/><Relationship Id="rId15" Type="http://schemas.openxmlformats.org/officeDocument/2006/relationships/image" Target="../media/image51.svg"/><Relationship Id="rId23" Type="http://schemas.openxmlformats.org/officeDocument/2006/relationships/image" Target="../media/image59.svg"/><Relationship Id="rId28" Type="http://schemas.openxmlformats.org/officeDocument/2006/relationships/image" Target="../media/image64.png"/><Relationship Id="rId36" Type="http://schemas.openxmlformats.org/officeDocument/2006/relationships/image" Target="../media/image72.png"/><Relationship Id="rId10" Type="http://schemas.openxmlformats.org/officeDocument/2006/relationships/image" Target="../media/image46.png"/><Relationship Id="rId19" Type="http://schemas.openxmlformats.org/officeDocument/2006/relationships/image" Target="../media/image55.svg"/><Relationship Id="rId31" Type="http://schemas.openxmlformats.org/officeDocument/2006/relationships/image" Target="../media/image67.svg"/><Relationship Id="rId4" Type="http://schemas.openxmlformats.org/officeDocument/2006/relationships/image" Target="../media/image40.png"/><Relationship Id="rId9" Type="http://schemas.openxmlformats.org/officeDocument/2006/relationships/image" Target="../media/image45.svg"/><Relationship Id="rId14" Type="http://schemas.openxmlformats.org/officeDocument/2006/relationships/image" Target="../media/image50.png"/><Relationship Id="rId22" Type="http://schemas.openxmlformats.org/officeDocument/2006/relationships/image" Target="../media/image58.png"/><Relationship Id="rId27" Type="http://schemas.openxmlformats.org/officeDocument/2006/relationships/image" Target="../media/image63.svg"/><Relationship Id="rId30" Type="http://schemas.openxmlformats.org/officeDocument/2006/relationships/image" Target="../media/image66.png"/><Relationship Id="rId35" Type="http://schemas.openxmlformats.org/officeDocument/2006/relationships/image" Target="../media/image71.svg"/><Relationship Id="rId43" Type="http://schemas.openxmlformats.org/officeDocument/2006/relationships/image" Target="../media/image79.svg"/><Relationship Id="rId8" Type="http://schemas.openxmlformats.org/officeDocument/2006/relationships/image" Target="../media/image44.png"/><Relationship Id="rId3" Type="http://schemas.openxmlformats.org/officeDocument/2006/relationships/image" Target="../media/image39.svg"/><Relationship Id="rId12" Type="http://schemas.openxmlformats.org/officeDocument/2006/relationships/image" Target="../media/image48.png"/><Relationship Id="rId17" Type="http://schemas.openxmlformats.org/officeDocument/2006/relationships/image" Target="../media/image53.svg"/><Relationship Id="rId25" Type="http://schemas.openxmlformats.org/officeDocument/2006/relationships/image" Target="../media/image61.svg"/><Relationship Id="rId33" Type="http://schemas.openxmlformats.org/officeDocument/2006/relationships/image" Target="../media/image69.svg"/><Relationship Id="rId38" Type="http://schemas.openxmlformats.org/officeDocument/2006/relationships/image" Target="../media/image74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svg"/><Relationship Id="rId18" Type="http://schemas.openxmlformats.org/officeDocument/2006/relationships/image" Target="../media/image96.png"/><Relationship Id="rId26" Type="http://schemas.openxmlformats.org/officeDocument/2006/relationships/image" Target="../media/image104.png"/><Relationship Id="rId39" Type="http://schemas.openxmlformats.org/officeDocument/2006/relationships/image" Target="../media/image117.svg"/><Relationship Id="rId21" Type="http://schemas.openxmlformats.org/officeDocument/2006/relationships/image" Target="../media/image99.svg"/><Relationship Id="rId34" Type="http://schemas.openxmlformats.org/officeDocument/2006/relationships/image" Target="../media/image112.png"/><Relationship Id="rId42" Type="http://schemas.openxmlformats.org/officeDocument/2006/relationships/image" Target="../media/image120.png"/><Relationship Id="rId7" Type="http://schemas.openxmlformats.org/officeDocument/2006/relationships/image" Target="../media/image85.svg"/><Relationship Id="rId2" Type="http://schemas.openxmlformats.org/officeDocument/2006/relationships/image" Target="../media/image80.png"/><Relationship Id="rId16" Type="http://schemas.openxmlformats.org/officeDocument/2006/relationships/image" Target="../media/image94.png"/><Relationship Id="rId20" Type="http://schemas.openxmlformats.org/officeDocument/2006/relationships/image" Target="../media/image98.png"/><Relationship Id="rId29" Type="http://schemas.openxmlformats.org/officeDocument/2006/relationships/image" Target="../media/image107.svg"/><Relationship Id="rId41" Type="http://schemas.openxmlformats.org/officeDocument/2006/relationships/image" Target="../media/image119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4.png"/><Relationship Id="rId11" Type="http://schemas.openxmlformats.org/officeDocument/2006/relationships/image" Target="../media/image89.svg"/><Relationship Id="rId24" Type="http://schemas.openxmlformats.org/officeDocument/2006/relationships/image" Target="../media/image102.png"/><Relationship Id="rId32" Type="http://schemas.openxmlformats.org/officeDocument/2006/relationships/image" Target="../media/image110.png"/><Relationship Id="rId37" Type="http://schemas.openxmlformats.org/officeDocument/2006/relationships/image" Target="../media/image115.svg"/><Relationship Id="rId40" Type="http://schemas.openxmlformats.org/officeDocument/2006/relationships/image" Target="../media/image118.png"/><Relationship Id="rId5" Type="http://schemas.openxmlformats.org/officeDocument/2006/relationships/image" Target="../media/image83.svg"/><Relationship Id="rId15" Type="http://schemas.openxmlformats.org/officeDocument/2006/relationships/image" Target="../media/image93.svg"/><Relationship Id="rId23" Type="http://schemas.openxmlformats.org/officeDocument/2006/relationships/image" Target="../media/image101.svg"/><Relationship Id="rId28" Type="http://schemas.openxmlformats.org/officeDocument/2006/relationships/image" Target="../media/image106.png"/><Relationship Id="rId36" Type="http://schemas.openxmlformats.org/officeDocument/2006/relationships/image" Target="../media/image114.png"/><Relationship Id="rId10" Type="http://schemas.openxmlformats.org/officeDocument/2006/relationships/image" Target="../media/image88.png"/><Relationship Id="rId19" Type="http://schemas.openxmlformats.org/officeDocument/2006/relationships/image" Target="../media/image97.svg"/><Relationship Id="rId31" Type="http://schemas.openxmlformats.org/officeDocument/2006/relationships/image" Target="../media/image109.svg"/><Relationship Id="rId4" Type="http://schemas.openxmlformats.org/officeDocument/2006/relationships/image" Target="../media/image82.png"/><Relationship Id="rId9" Type="http://schemas.openxmlformats.org/officeDocument/2006/relationships/image" Target="../media/image87.svg"/><Relationship Id="rId14" Type="http://schemas.openxmlformats.org/officeDocument/2006/relationships/image" Target="../media/image92.png"/><Relationship Id="rId22" Type="http://schemas.openxmlformats.org/officeDocument/2006/relationships/image" Target="../media/image100.png"/><Relationship Id="rId27" Type="http://schemas.openxmlformats.org/officeDocument/2006/relationships/image" Target="../media/image105.svg"/><Relationship Id="rId30" Type="http://schemas.openxmlformats.org/officeDocument/2006/relationships/image" Target="../media/image108.png"/><Relationship Id="rId35" Type="http://schemas.openxmlformats.org/officeDocument/2006/relationships/image" Target="../media/image113.svg"/><Relationship Id="rId43" Type="http://schemas.openxmlformats.org/officeDocument/2006/relationships/image" Target="../media/image121.svg"/><Relationship Id="rId8" Type="http://schemas.openxmlformats.org/officeDocument/2006/relationships/image" Target="../media/image86.png"/><Relationship Id="rId3" Type="http://schemas.openxmlformats.org/officeDocument/2006/relationships/image" Target="../media/image81.svg"/><Relationship Id="rId12" Type="http://schemas.openxmlformats.org/officeDocument/2006/relationships/image" Target="../media/image90.png"/><Relationship Id="rId17" Type="http://schemas.openxmlformats.org/officeDocument/2006/relationships/image" Target="../media/image95.svg"/><Relationship Id="rId25" Type="http://schemas.openxmlformats.org/officeDocument/2006/relationships/image" Target="../media/image103.svg"/><Relationship Id="rId33" Type="http://schemas.openxmlformats.org/officeDocument/2006/relationships/image" Target="../media/image111.svg"/><Relationship Id="rId38" Type="http://schemas.openxmlformats.org/officeDocument/2006/relationships/image" Target="../media/image1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59E0017-627A-EE9D-3953-819CF3EEA6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F6590A98-F2BF-5D28-C91E-0CFAF7A622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23246"/>
            <a:ext cx="9144000" cy="891585"/>
          </a:xfrm>
        </p:spPr>
        <p:txBody>
          <a:bodyPr/>
          <a:lstStyle/>
          <a:p>
            <a:endParaRPr lang="es-CO"/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D803C99F-FAB1-4AB4-9228-CA0C4B07F0FE}"/>
              </a:ext>
            </a:extLst>
          </p:cNvPr>
          <p:cNvCxnSpPr>
            <a:cxnSpLocks/>
          </p:cNvCxnSpPr>
          <p:nvPr/>
        </p:nvCxnSpPr>
        <p:spPr>
          <a:xfrm>
            <a:off x="1405128" y="3866516"/>
            <a:ext cx="9381744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982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824836" y="326666"/>
            <a:ext cx="65423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chemeClr val="lt1"/>
              </a:buClr>
              <a:buSzPts val="5400"/>
            </a:pPr>
            <a:r>
              <a:rPr lang="es-MX" sz="4000" b="1" dirty="0">
                <a:solidFill>
                  <a:schemeClr val="bg1"/>
                </a:solidFill>
                <a:latin typeface="Arial Black" panose="020B0A04020102020204" pitchFamily="34" charset="0"/>
                <a:cs typeface="Myanmar Text" panose="020B0502040204020203" pitchFamily="34" charset="0"/>
              </a:rPr>
              <a:t>Elementos</a:t>
            </a:r>
            <a:endParaRPr lang="es-MX" sz="4000" b="1" dirty="0">
              <a:latin typeface="Arial Black" panose="020B0A04020102020204" pitchFamily="34" charset="0"/>
            </a:endParaRPr>
          </a:p>
        </p:txBody>
      </p:sp>
      <p:pic>
        <p:nvPicPr>
          <p:cNvPr id="26" name="Gráfico 25">
            <a:extLst>
              <a:ext uri="{FF2B5EF4-FFF2-40B4-BE49-F238E27FC236}">
                <a16:creationId xmlns:a16="http://schemas.microsoft.com/office/drawing/2014/main" id="{664D565D-7D2F-D5CB-E0B5-B26C5A50E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1292" y="3108424"/>
            <a:ext cx="384959" cy="306112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97A5E740-15C4-5822-8F7C-950E69A410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5723" y="3588355"/>
            <a:ext cx="356243" cy="283278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27205D21-E7FF-5BAB-8E3B-81B5B0C828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5723" y="4045452"/>
            <a:ext cx="356243" cy="283278"/>
          </a:xfrm>
          <a:prstGeom prst="rect">
            <a:avLst/>
          </a:prstGeom>
        </p:spPr>
      </p:pic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FED5B801-F488-4E62-9695-ACC01699BD54}"/>
              </a:ext>
            </a:extLst>
          </p:cNvPr>
          <p:cNvCxnSpPr>
            <a:cxnSpLocks/>
          </p:cNvCxnSpPr>
          <p:nvPr/>
        </p:nvCxnSpPr>
        <p:spPr>
          <a:xfrm>
            <a:off x="418871" y="1703715"/>
            <a:ext cx="42824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D4F6D623-5022-4CB7-8487-C00DECD48E08}"/>
              </a:ext>
            </a:extLst>
          </p:cNvPr>
          <p:cNvCxnSpPr>
            <a:cxnSpLocks/>
          </p:cNvCxnSpPr>
          <p:nvPr/>
        </p:nvCxnSpPr>
        <p:spPr>
          <a:xfrm>
            <a:off x="418871" y="2032899"/>
            <a:ext cx="4282440" cy="0"/>
          </a:xfrm>
          <a:prstGeom prst="line">
            <a:avLst/>
          </a:prstGeom>
          <a:ln w="2857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ipse 5">
            <a:extLst>
              <a:ext uri="{FF2B5EF4-FFF2-40B4-BE49-F238E27FC236}">
                <a16:creationId xmlns:a16="http://schemas.microsoft.com/office/drawing/2014/main" id="{B604741A-2989-45C8-8410-B51889C6D8E4}"/>
              </a:ext>
            </a:extLst>
          </p:cNvPr>
          <p:cNvSpPr/>
          <p:nvPr/>
        </p:nvSpPr>
        <p:spPr>
          <a:xfrm>
            <a:off x="2180615" y="3447723"/>
            <a:ext cx="758952" cy="75895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798E7B99-AB0E-4A5C-A89B-D0EA88144A1F}"/>
              </a:ext>
            </a:extLst>
          </p:cNvPr>
          <p:cNvSpPr/>
          <p:nvPr/>
        </p:nvSpPr>
        <p:spPr>
          <a:xfrm>
            <a:off x="3132486" y="3447723"/>
            <a:ext cx="758952" cy="7589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FA6B277E-3CC8-40FF-9472-4FB7F92C2785}"/>
              </a:ext>
            </a:extLst>
          </p:cNvPr>
          <p:cNvSpPr/>
          <p:nvPr/>
        </p:nvSpPr>
        <p:spPr>
          <a:xfrm>
            <a:off x="3228517" y="3533331"/>
            <a:ext cx="566890" cy="58773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F3C50B7-B6C2-4D17-BE32-68DD147AF24D}"/>
              </a:ext>
            </a:extLst>
          </p:cNvPr>
          <p:cNvSpPr/>
          <p:nvPr/>
        </p:nvSpPr>
        <p:spPr>
          <a:xfrm>
            <a:off x="282805" y="1120160"/>
            <a:ext cx="34570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chemeClr val="lt1"/>
              </a:buClr>
              <a:buSzPts val="5400"/>
            </a:pPr>
            <a:r>
              <a:rPr lang="es-MX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Líneas para títulos</a:t>
            </a:r>
            <a:endParaRPr lang="es-MX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C0C34A40-3935-4E33-B58B-30F0CA314487}"/>
              </a:ext>
            </a:extLst>
          </p:cNvPr>
          <p:cNvSpPr/>
          <p:nvPr/>
        </p:nvSpPr>
        <p:spPr>
          <a:xfrm>
            <a:off x="282805" y="2411385"/>
            <a:ext cx="15094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chemeClr val="lt1"/>
              </a:buClr>
              <a:buSzPts val="5400"/>
            </a:pPr>
            <a:r>
              <a:rPr lang="es-MX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Viñetas</a:t>
            </a:r>
            <a:endParaRPr lang="es-MX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D56545F6-C9AC-40B1-BE45-A0E4C0FFAB66}"/>
              </a:ext>
            </a:extLst>
          </p:cNvPr>
          <p:cNvSpPr/>
          <p:nvPr/>
        </p:nvSpPr>
        <p:spPr>
          <a:xfrm>
            <a:off x="1753698" y="2448654"/>
            <a:ext cx="27575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chemeClr val="lt1"/>
              </a:buClr>
              <a:buSzPts val="5400"/>
            </a:pPr>
            <a:r>
              <a:rPr lang="es-MX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Marcos para numeración</a:t>
            </a:r>
            <a:endParaRPr lang="es-MX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1D7271C2-D959-47B4-AA30-97D1BDDC7971}"/>
              </a:ext>
            </a:extLst>
          </p:cNvPr>
          <p:cNvSpPr/>
          <p:nvPr/>
        </p:nvSpPr>
        <p:spPr>
          <a:xfrm>
            <a:off x="63678" y="4635657"/>
            <a:ext cx="34570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chemeClr val="lt1"/>
              </a:buClr>
              <a:buSzPts val="5400"/>
            </a:pPr>
            <a:r>
              <a:rPr lang="es-MX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Marcos para subtítulos</a:t>
            </a:r>
            <a:endParaRPr lang="es-MX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1A42957F-9D34-48FC-B946-66D84FDE5082}"/>
              </a:ext>
            </a:extLst>
          </p:cNvPr>
          <p:cNvSpPr/>
          <p:nvPr/>
        </p:nvSpPr>
        <p:spPr>
          <a:xfrm>
            <a:off x="524135" y="5696712"/>
            <a:ext cx="2536178" cy="657076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BBF42E07-BDD9-4DB7-BC38-1B687ACB7B40}"/>
              </a:ext>
            </a:extLst>
          </p:cNvPr>
          <p:cNvSpPr/>
          <p:nvPr/>
        </p:nvSpPr>
        <p:spPr>
          <a:xfrm>
            <a:off x="7089977" y="1107523"/>
            <a:ext cx="34570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chemeClr val="lt1"/>
              </a:buClr>
              <a:buSzPts val="5400"/>
            </a:pPr>
            <a:r>
              <a:rPr lang="es-MX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Recuadros</a:t>
            </a:r>
            <a:endParaRPr lang="es-MX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Gráfico 39">
            <a:extLst>
              <a:ext uri="{FF2B5EF4-FFF2-40B4-BE49-F238E27FC236}">
                <a16:creationId xmlns:a16="http://schemas.microsoft.com/office/drawing/2014/main" id="{22F1DA90-BE99-4D81-B453-C1DB1C2A3A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44297" y="1772145"/>
            <a:ext cx="4064898" cy="2529270"/>
          </a:xfrm>
          <a:prstGeom prst="rect">
            <a:avLst/>
          </a:prstGeom>
        </p:spPr>
      </p:pic>
      <p:pic>
        <p:nvPicPr>
          <p:cNvPr id="42" name="Gráfico 41">
            <a:extLst>
              <a:ext uri="{FF2B5EF4-FFF2-40B4-BE49-F238E27FC236}">
                <a16:creationId xmlns:a16="http://schemas.microsoft.com/office/drawing/2014/main" id="{FF5A4D78-F41A-4D04-880F-E1EFAB58C0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25248" y="1746443"/>
            <a:ext cx="2623018" cy="2186844"/>
          </a:xfrm>
          <a:prstGeom prst="rect">
            <a:avLst/>
          </a:prstGeom>
        </p:spPr>
      </p:pic>
      <p:pic>
        <p:nvPicPr>
          <p:cNvPr id="48" name="Gráfico 47">
            <a:extLst>
              <a:ext uri="{FF2B5EF4-FFF2-40B4-BE49-F238E27FC236}">
                <a16:creationId xmlns:a16="http://schemas.microsoft.com/office/drawing/2014/main" id="{B8CF9DB4-E60A-4CEF-BDE4-6A13D3042B5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110963" y="3729994"/>
            <a:ext cx="2066220" cy="307912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99B8602-8DE9-4700-B72B-246D772D8CB6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04" b="23079"/>
          <a:stretch/>
        </p:blipFill>
        <p:spPr>
          <a:xfrm>
            <a:off x="7948894" y="3933287"/>
            <a:ext cx="3849538" cy="141243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1F8A374-6549-4FD2-B3AC-E4E9C1BCB605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2" b="36083"/>
          <a:stretch/>
        </p:blipFill>
        <p:spPr>
          <a:xfrm flipV="1">
            <a:off x="7838131" y="5433646"/>
            <a:ext cx="4064898" cy="78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367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3027279-503C-427C-A4EF-C1324C20D497}"/>
              </a:ext>
            </a:extLst>
          </p:cNvPr>
          <p:cNvSpPr/>
          <p:nvPr/>
        </p:nvSpPr>
        <p:spPr>
          <a:xfrm>
            <a:off x="2824836" y="326666"/>
            <a:ext cx="65423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chemeClr val="lt1"/>
              </a:buClr>
              <a:buSzPts val="5400"/>
            </a:pPr>
            <a:r>
              <a:rPr lang="es-MX" sz="4000" b="1" dirty="0">
                <a:solidFill>
                  <a:schemeClr val="bg1"/>
                </a:solidFill>
                <a:latin typeface="Arial Black" panose="020B0A04020102020204" pitchFamily="34" charset="0"/>
                <a:cs typeface="Myanmar Text" panose="020B0502040204020203" pitchFamily="34" charset="0"/>
              </a:rPr>
              <a:t>Íconos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E2F1F34C-858B-4651-B39E-4928B9206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362" y="1767549"/>
            <a:ext cx="893869" cy="889498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E19490E3-3CE7-4C6B-85AA-C3E5BE071B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47925" y="1628775"/>
            <a:ext cx="1024477" cy="1028272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75A79BE9-FB60-4E6C-A76E-0EF2227F2C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46147" y="1733122"/>
            <a:ext cx="899989" cy="923925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0BBB3201-E50C-4FD8-A162-096F94A54C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19881" y="1767549"/>
            <a:ext cx="1024477" cy="1013879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091753BF-B2D5-4AD2-B0CF-02B3EAD9E2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03052" y="1816239"/>
            <a:ext cx="885204" cy="85725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3A29AB21-1FE6-4CDD-942D-ECB0B381F6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71481" y="1814826"/>
            <a:ext cx="795338" cy="842221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E8232D2A-DA2E-4814-AB4E-B4AD9163A21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557038" y="1841233"/>
            <a:ext cx="844567" cy="842221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5640BB9-C938-46FA-87B2-2F1FF5FCF4D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95362" y="3190874"/>
            <a:ext cx="965562" cy="923926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F0EE7404-3479-483A-9B2A-0D87EEDD1BE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445836" y="3140598"/>
            <a:ext cx="1024477" cy="1024477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BC9CBC6-0D06-4A12-B48F-369548A051A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918718" y="3140598"/>
            <a:ext cx="954845" cy="923926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F634E788-B706-4380-B82F-3D69A00272F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341475" y="3241149"/>
            <a:ext cx="981287" cy="923926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2748C9B7-E72A-45D7-B744-78E88CF898A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868231" y="3226933"/>
            <a:ext cx="954845" cy="952358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8DA90503-6E62-42BE-BC41-3E88A388048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271481" y="3337070"/>
            <a:ext cx="898936" cy="842221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050BD399-78DC-44CD-ABBB-548C7842C42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9732631" y="3337070"/>
            <a:ext cx="759958" cy="842221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C0BAD05B-AE0E-4FFE-B230-297F41E72DC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95362" y="4580189"/>
            <a:ext cx="893869" cy="893869"/>
          </a:xfrm>
          <a:prstGeom prst="rect">
            <a:avLst/>
          </a:prstGeom>
        </p:spPr>
      </p:pic>
      <p:pic>
        <p:nvPicPr>
          <p:cNvPr id="38" name="Gráfico 37">
            <a:extLst>
              <a:ext uri="{FF2B5EF4-FFF2-40B4-BE49-F238E27FC236}">
                <a16:creationId xmlns:a16="http://schemas.microsoft.com/office/drawing/2014/main" id="{C4FA2F51-185D-4AC2-A6E6-509CAE72AE97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918718" y="4444900"/>
            <a:ext cx="1114425" cy="1029158"/>
          </a:xfrm>
          <a:prstGeom prst="rect">
            <a:avLst/>
          </a:prstGeom>
        </p:spPr>
      </p:pic>
      <p:pic>
        <p:nvPicPr>
          <p:cNvPr id="42" name="Gráfico 41">
            <a:extLst>
              <a:ext uri="{FF2B5EF4-FFF2-40B4-BE49-F238E27FC236}">
                <a16:creationId xmlns:a16="http://schemas.microsoft.com/office/drawing/2014/main" id="{53A721D2-1FA1-4D06-8FFF-57A10F8ADA3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5341475" y="4580189"/>
            <a:ext cx="1035889" cy="1033112"/>
          </a:xfrm>
          <a:prstGeom prst="rect">
            <a:avLst/>
          </a:prstGeom>
        </p:spPr>
      </p:pic>
      <p:pic>
        <p:nvPicPr>
          <p:cNvPr id="44" name="Gráfico 43">
            <a:extLst>
              <a:ext uri="{FF2B5EF4-FFF2-40B4-BE49-F238E27FC236}">
                <a16:creationId xmlns:a16="http://schemas.microsoft.com/office/drawing/2014/main" id="{D3EAC461-C7E5-402C-95DE-57710572C371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2392283" y="4478767"/>
            <a:ext cx="1078030" cy="1033112"/>
          </a:xfrm>
          <a:prstGeom prst="rect">
            <a:avLst/>
          </a:prstGeom>
        </p:spPr>
      </p:pic>
      <p:pic>
        <p:nvPicPr>
          <p:cNvPr id="46" name="Gráfico 45">
            <a:extLst>
              <a:ext uri="{FF2B5EF4-FFF2-40B4-BE49-F238E27FC236}">
                <a16:creationId xmlns:a16="http://schemas.microsoft.com/office/drawing/2014/main" id="{F8B651C6-AAF4-4CEF-9B7E-379A64CA74F0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903052" y="4624368"/>
            <a:ext cx="950212" cy="947737"/>
          </a:xfrm>
          <a:prstGeom prst="rect">
            <a:avLst/>
          </a:prstGeom>
        </p:spPr>
      </p:pic>
      <p:pic>
        <p:nvPicPr>
          <p:cNvPr id="48" name="Gráfico 47">
            <a:extLst>
              <a:ext uri="{FF2B5EF4-FFF2-40B4-BE49-F238E27FC236}">
                <a16:creationId xmlns:a16="http://schemas.microsoft.com/office/drawing/2014/main" id="{66EE8C2A-40A4-422F-B62A-887E5480D06C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8259138" y="4527956"/>
            <a:ext cx="950212" cy="1096849"/>
          </a:xfrm>
          <a:prstGeom prst="rect">
            <a:avLst/>
          </a:prstGeom>
        </p:spPr>
      </p:pic>
      <p:pic>
        <p:nvPicPr>
          <p:cNvPr id="49" name="Gráfico 48">
            <a:extLst>
              <a:ext uri="{FF2B5EF4-FFF2-40B4-BE49-F238E27FC236}">
                <a16:creationId xmlns:a16="http://schemas.microsoft.com/office/drawing/2014/main" id="{DAA78E4C-37E7-42C5-9EB7-33689391451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9732632" y="4624368"/>
            <a:ext cx="1370780" cy="102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09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3027279-503C-427C-A4EF-C1324C20D497}"/>
              </a:ext>
            </a:extLst>
          </p:cNvPr>
          <p:cNvSpPr/>
          <p:nvPr/>
        </p:nvSpPr>
        <p:spPr>
          <a:xfrm>
            <a:off x="2824836" y="326666"/>
            <a:ext cx="65423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chemeClr val="lt1"/>
              </a:buClr>
              <a:buSzPts val="5400"/>
            </a:pPr>
            <a:r>
              <a:rPr lang="es-MX" sz="4000" b="1" dirty="0">
                <a:solidFill>
                  <a:schemeClr val="bg1"/>
                </a:solidFill>
                <a:latin typeface="Arial Black" panose="020B0A04020102020204" pitchFamily="34" charset="0"/>
                <a:cs typeface="Myanmar Text" panose="020B0502040204020203" pitchFamily="34" charset="0"/>
              </a:rPr>
              <a:t>Íconos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E2F1F34C-858B-4651-B39E-4928B9206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362" y="1767549"/>
            <a:ext cx="893869" cy="889498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E19490E3-3CE7-4C6B-85AA-C3E5BE071B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47925" y="1628775"/>
            <a:ext cx="1024477" cy="1028272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75A79BE9-FB60-4E6C-A76E-0EF2227F2C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46147" y="1733122"/>
            <a:ext cx="899989" cy="923925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0BBB3201-E50C-4FD8-A162-096F94A54C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19881" y="1767549"/>
            <a:ext cx="1024477" cy="1013879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091753BF-B2D5-4AD2-B0CF-02B3EAD9E2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03052" y="1816239"/>
            <a:ext cx="885204" cy="85725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3A29AB21-1FE6-4CDD-942D-ECB0B381F6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71481" y="1814826"/>
            <a:ext cx="795338" cy="842221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E8232D2A-DA2E-4814-AB4E-B4AD9163A21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557038" y="1841233"/>
            <a:ext cx="844567" cy="842221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5640BB9-C938-46FA-87B2-2F1FF5FCF4D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95362" y="3190874"/>
            <a:ext cx="965562" cy="923926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F0EE7404-3479-483A-9B2A-0D87EEDD1BE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445836" y="3140598"/>
            <a:ext cx="1024477" cy="1024477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BC9CBC6-0D06-4A12-B48F-369548A051A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918718" y="3140598"/>
            <a:ext cx="954845" cy="923926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F634E788-B706-4380-B82F-3D69A00272F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341475" y="3241149"/>
            <a:ext cx="981287" cy="923926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2748C9B7-E72A-45D7-B744-78E88CF898A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868231" y="3226933"/>
            <a:ext cx="954845" cy="952358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8DA90503-6E62-42BE-BC41-3E88A388048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271481" y="3337070"/>
            <a:ext cx="898936" cy="842221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050BD399-78DC-44CD-ABBB-548C7842C42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9732631" y="3337070"/>
            <a:ext cx="759958" cy="842221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C0BAD05B-AE0E-4FFE-B230-297F41E72DC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95362" y="4580189"/>
            <a:ext cx="893869" cy="893869"/>
          </a:xfrm>
          <a:prstGeom prst="rect">
            <a:avLst/>
          </a:prstGeom>
        </p:spPr>
      </p:pic>
      <p:pic>
        <p:nvPicPr>
          <p:cNvPr id="38" name="Gráfico 37">
            <a:extLst>
              <a:ext uri="{FF2B5EF4-FFF2-40B4-BE49-F238E27FC236}">
                <a16:creationId xmlns:a16="http://schemas.microsoft.com/office/drawing/2014/main" id="{C4FA2F51-185D-4AC2-A6E6-509CAE72AE97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918718" y="4444900"/>
            <a:ext cx="1114425" cy="1029158"/>
          </a:xfrm>
          <a:prstGeom prst="rect">
            <a:avLst/>
          </a:prstGeom>
        </p:spPr>
      </p:pic>
      <p:pic>
        <p:nvPicPr>
          <p:cNvPr id="42" name="Gráfico 41">
            <a:extLst>
              <a:ext uri="{FF2B5EF4-FFF2-40B4-BE49-F238E27FC236}">
                <a16:creationId xmlns:a16="http://schemas.microsoft.com/office/drawing/2014/main" id="{53A721D2-1FA1-4D06-8FFF-57A10F8ADA3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5341475" y="4580189"/>
            <a:ext cx="1035889" cy="1033112"/>
          </a:xfrm>
          <a:prstGeom prst="rect">
            <a:avLst/>
          </a:prstGeom>
        </p:spPr>
      </p:pic>
      <p:pic>
        <p:nvPicPr>
          <p:cNvPr id="44" name="Gráfico 43">
            <a:extLst>
              <a:ext uri="{FF2B5EF4-FFF2-40B4-BE49-F238E27FC236}">
                <a16:creationId xmlns:a16="http://schemas.microsoft.com/office/drawing/2014/main" id="{D3EAC461-C7E5-402C-95DE-57710572C371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2392283" y="4478767"/>
            <a:ext cx="1078030" cy="1033112"/>
          </a:xfrm>
          <a:prstGeom prst="rect">
            <a:avLst/>
          </a:prstGeom>
        </p:spPr>
      </p:pic>
      <p:pic>
        <p:nvPicPr>
          <p:cNvPr id="46" name="Gráfico 45">
            <a:extLst>
              <a:ext uri="{FF2B5EF4-FFF2-40B4-BE49-F238E27FC236}">
                <a16:creationId xmlns:a16="http://schemas.microsoft.com/office/drawing/2014/main" id="{F8B651C6-AAF4-4CEF-9B7E-379A64CA74F0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903052" y="4624368"/>
            <a:ext cx="950212" cy="947737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F207960B-72E4-47FC-8717-4AD5EEAF7CA7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8259138" y="4527956"/>
            <a:ext cx="950212" cy="1096849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B660D8E1-6222-46BB-AF8A-A6FF70621109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9732632" y="4624368"/>
            <a:ext cx="1370780" cy="102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8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CE75043-766E-A280-B973-9CD142665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4785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C50F7551-7924-425E-B651-378235470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5FB55A34-F8D6-4B23-A997-02277A37A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1825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0066166E-CE7F-4C4A-99E0-3AB9CD833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F75AB756-E8B1-4EB5-9B26-F2C29F479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01855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297831-A9B5-4D4D-BEFD-413045B82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EFC254-132B-4EB8-8955-9163C03F8F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49131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932D3A-F1E3-4535-B1E7-29F282954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F95934-AC21-49C2-933D-B3404A2EFD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4967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7CBBC5-D064-4065-8592-FAA67B0C2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8468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377C87A-9DF3-C946-3EA8-04EC48D7A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0F1DA6D-2153-F636-BD4E-681A42CB0EE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AABA6A4-81A2-3369-76B2-6D1FE759C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78774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3F66F2B-C91F-EB6D-C967-386C8AE5E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6301C11-A860-776B-5825-8EDC8DF52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FC870BD-D0AF-6216-44F7-C3CABFCB1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21435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562208-5457-4C09-8775-EF4EEB45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867392-DF1E-4B6F-80E5-11B605279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2768CB-5508-42C4-83C8-B509645859B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67581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717333-517F-4B26-A15C-84CDA11A1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882A94B-062B-4FFA-A6FE-2F0CE770BCC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5C2476-DC97-402A-BF22-F0BF4D3C1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11474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3055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B289696-688D-AE08-D8AB-823D118FB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826E88E4-6B1E-2818-D4B0-DE973D38D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5000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DFDF897-583A-59AB-D2BC-BC9D3B8FC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0624291C-AE74-83C8-ABE7-6A1074B33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73735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094AE6-5FB5-840F-992E-B1BCCD560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605175-ADBB-74E6-E61B-7E823C6287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906523C-72F8-F47D-EF43-30EDD488E5A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54515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BCBA69-35D0-3B23-B124-C1C4ED2B3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7797C48-9965-E839-DCA6-C6A9EC0E41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0195B6C-D0EC-7BB0-DB0F-1CFEC6DCE2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F137325-7AF1-6B70-0B9A-48AF0D9286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3562526-FD2B-BF69-8793-83E28D7B8EF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83697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85BB1BB9-F4AA-2D61-3C1B-74A58B29D078}"/>
              </a:ext>
            </a:extLst>
          </p:cNvPr>
          <p:cNvSpPr/>
          <p:nvPr/>
        </p:nvSpPr>
        <p:spPr>
          <a:xfrm>
            <a:off x="1330467" y="2991484"/>
            <a:ext cx="95310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chemeClr val="lt1"/>
              </a:buClr>
              <a:buSzPts val="5400"/>
            </a:pPr>
            <a:r>
              <a:rPr lang="es-MX" sz="4400" b="1" dirty="0">
                <a:solidFill>
                  <a:schemeClr val="bg1"/>
                </a:solidFill>
                <a:latin typeface="Arial Black" panose="020B0A04020102020204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¡MUCHAS GRACIAS!</a:t>
            </a:r>
            <a:endParaRPr lang="es-MX" sz="4400" b="1" dirty="0">
              <a:latin typeface="Arial Black" panose="020B0A04020102020204" pitchFamily="34" charset="0"/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0A65B40-33FD-4695-9F37-789CE21C4A22}"/>
              </a:ext>
            </a:extLst>
          </p:cNvPr>
          <p:cNvCxnSpPr>
            <a:cxnSpLocks/>
          </p:cNvCxnSpPr>
          <p:nvPr/>
        </p:nvCxnSpPr>
        <p:spPr>
          <a:xfrm>
            <a:off x="2959100" y="3866516"/>
            <a:ext cx="633730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0533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8a1637-15bf-40de-bb83-d1701772c8de">
      <Terms xmlns="http://schemas.microsoft.com/office/infopath/2007/PartnerControls"/>
    </lcf76f155ced4ddcb4097134ff3c332f>
    <TaxCatchAll xmlns="02f92887-2380-4577-a522-0d3d154534c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9F5C132E68874FBA0DC0A54E1CE725" ma:contentTypeVersion="19" ma:contentTypeDescription="Crear nuevo documento." ma:contentTypeScope="" ma:versionID="d389133821ba34d1f58e134478fc6f47">
  <xsd:schema xmlns:xsd="http://www.w3.org/2001/XMLSchema" xmlns:xs="http://www.w3.org/2001/XMLSchema" xmlns:p="http://schemas.microsoft.com/office/2006/metadata/properties" xmlns:ns2="898a1637-15bf-40de-bb83-d1701772c8de" xmlns:ns3="02f92887-2380-4577-a522-0d3d154534c9" targetNamespace="http://schemas.microsoft.com/office/2006/metadata/properties" ma:root="true" ma:fieldsID="bcf5495917d0c02ed9d561c69bf2b132" ns2:_="" ns3:_="">
    <xsd:import namespace="898a1637-15bf-40de-bb83-d1701772c8de"/>
    <xsd:import namespace="02f92887-2380-4577-a522-0d3d154534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8a1637-15bf-40de-bb83-d1701772c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3275abd0-3801-4d23-a03f-3aac7ab7ca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f92887-2380-4577-a522-0d3d154534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4069e7-55c8-4405-8338-860c549c6caf}" ma:internalName="TaxCatchAll" ma:showField="CatchAllData" ma:web="02f92887-2380-4577-a522-0d3d154534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C6B81D-4AF0-4723-958A-E40397AE70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A965CD-F930-4B60-B294-E4CBBB8A3F48}">
  <ds:schemaRefs>
    <ds:schemaRef ds:uri="http://www.w3.org/XML/1998/namespace"/>
    <ds:schemaRef ds:uri="898a1637-15bf-40de-bb83-d1701772c8de"/>
    <ds:schemaRef ds:uri="http://purl.org/dc/dcmitype/"/>
    <ds:schemaRef ds:uri="http://schemas.microsoft.com/office/2006/documentManagement/types"/>
    <ds:schemaRef ds:uri="02f92887-2380-4577-a522-0d3d154534c9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4BBEBF1-6D55-48CF-B3CF-124695F765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8a1637-15bf-40de-bb83-d1701772c8de"/>
    <ds:schemaRef ds:uri="02f92887-2380-4577-a522-0d3d154534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2145</TotalTime>
  <Words>18</Words>
  <Application>Microsoft Office PowerPoint</Application>
  <PresentationFormat>Panorámica</PresentationFormat>
  <Paragraphs>9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Aptos</vt:lpstr>
      <vt:lpstr>Arial</vt:lpstr>
      <vt:lpstr>Arial Black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Paula Andrea Yepes Gómez</dc:creator>
  <cp:lastModifiedBy>Ricardo Adolfo Mora Gaitan</cp:lastModifiedBy>
  <cp:revision>46</cp:revision>
  <dcterms:created xsi:type="dcterms:W3CDTF">2022-07-12T20:27:57Z</dcterms:created>
  <dcterms:modified xsi:type="dcterms:W3CDTF">2026-01-30T15:14:10Z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0x0101007D9F5C132E68874FBA0DC0A54E1CE725</vt:lpwstr>
  </property>
</Properties>
</file>